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4"/>
    <p:sldMasterId id="2147483657" r:id="rId5"/>
    <p:sldMasterId id="2147483670" r:id="rId6"/>
    <p:sldMasterId id="2147483677" r:id="rId7"/>
    <p:sldMasterId id="2147483684" r:id="rId8"/>
  </p:sldMasterIdLst>
  <p:notesMasterIdLst>
    <p:notesMasterId r:id="rId51"/>
  </p:notesMasterIdLst>
  <p:handoutMasterIdLst>
    <p:handoutMasterId r:id="rId52"/>
  </p:handoutMasterIdLst>
  <p:sldIdLst>
    <p:sldId id="302" r:id="rId9"/>
    <p:sldId id="312" r:id="rId10"/>
    <p:sldId id="316" r:id="rId11"/>
    <p:sldId id="360" r:id="rId12"/>
    <p:sldId id="317" r:id="rId13"/>
    <p:sldId id="318" r:id="rId14"/>
    <p:sldId id="319" r:id="rId15"/>
    <p:sldId id="320" r:id="rId16"/>
    <p:sldId id="363" r:id="rId17"/>
    <p:sldId id="321" r:id="rId18"/>
    <p:sldId id="322" r:id="rId19"/>
    <p:sldId id="323" r:id="rId20"/>
    <p:sldId id="324" r:id="rId21"/>
    <p:sldId id="325" r:id="rId22"/>
    <p:sldId id="327" r:id="rId23"/>
    <p:sldId id="328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9" r:id="rId33"/>
    <p:sldId id="340" r:id="rId34"/>
    <p:sldId id="341" r:id="rId35"/>
    <p:sldId id="342" r:id="rId36"/>
    <p:sldId id="343" r:id="rId37"/>
    <p:sldId id="356" r:id="rId38"/>
    <p:sldId id="344" r:id="rId39"/>
    <p:sldId id="345" r:id="rId40"/>
    <p:sldId id="346" r:id="rId41"/>
    <p:sldId id="347" r:id="rId42"/>
    <p:sldId id="348" r:id="rId43"/>
    <p:sldId id="362" r:id="rId44"/>
    <p:sldId id="351" r:id="rId45"/>
    <p:sldId id="353" r:id="rId46"/>
    <p:sldId id="354" r:id="rId47"/>
    <p:sldId id="358" r:id="rId48"/>
    <p:sldId id="349" r:id="rId49"/>
    <p:sldId id="352" r:id="rId5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3F9"/>
    <a:srgbClr val="A9318A"/>
    <a:srgbClr val="BF5C9D"/>
    <a:srgbClr val="6791CB"/>
    <a:srgbClr val="74A6D9"/>
    <a:srgbClr val="1A3254"/>
    <a:srgbClr val="E9EEF2"/>
    <a:srgbClr val="FF66FF"/>
    <a:srgbClr val="FFFFFF"/>
    <a:srgbClr val="F1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5" autoAdjust="0"/>
    <p:restoredTop sz="96517" autoAdjust="0"/>
  </p:normalViewPr>
  <p:slideViewPr>
    <p:cSldViewPr showGuides="1">
      <p:cViewPr>
        <p:scale>
          <a:sx n="60" d="100"/>
          <a:sy n="60" d="100"/>
        </p:scale>
        <p:origin x="84" y="1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114"/>
    </p:cViewPr>
  </p:sorterViewPr>
  <p:notesViewPr>
    <p:cSldViewPr>
      <p:cViewPr varScale="1">
        <p:scale>
          <a:sx n="113" d="100"/>
          <a:sy n="113" d="100"/>
        </p:scale>
        <p:origin x="5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7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7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19.03.2024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5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8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‹#›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900113"/>
            <a:ext cx="5557838" cy="31273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7"/>
            <a:ext cx="2095308" cy="185723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19.03.2024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900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394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solidFill>
          <a:srgbClr val="1A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15679" y="1122363"/>
            <a:ext cx="8388946" cy="2219028"/>
          </a:xfrm>
        </p:spPr>
        <p:txBody>
          <a:bodyPr anchor="ctr"/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19836" y="3933056"/>
            <a:ext cx="6984788" cy="2124844"/>
          </a:xfrm>
        </p:spPr>
        <p:txBody>
          <a:bodyPr/>
          <a:lstStyle>
            <a:lvl1pPr marL="0" indent="0" algn="r">
              <a:spcBef>
                <a:spcPts val="100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 err="1"/>
              <a:t>Referent</a:t>
            </a:r>
            <a:r>
              <a:rPr lang="fr-FR" noProof="0" dirty="0"/>
              <a:t>/in, GEWO, Projekt</a:t>
            </a:r>
            <a:br>
              <a:rPr lang="fr-FR" noProof="0" dirty="0"/>
            </a:br>
            <a:r>
              <a:rPr lang="fr-CH" noProof="0" dirty="0"/>
              <a:t>Grund, XX.XX.20XX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F2B1232-E1AB-5D3D-5ACB-DC3B3BD66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4227" y="318706"/>
            <a:ext cx="2809459" cy="54663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B0BBC8D-BAA7-F104-E7B0-AD0BFE00F5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4536604" cy="64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33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0">
            <a:extLst>
              <a:ext uri="{FF2B5EF4-FFF2-40B4-BE49-F238E27FC236}">
                <a16:creationId xmlns:a16="http://schemas.microsoft.com/office/drawing/2014/main" id="{B0A3B349-07AC-45D7-92F5-F107E6912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44625"/>
            <a:ext cx="4434402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056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0">
            <a:extLst>
              <a:ext uri="{FF2B5EF4-FFF2-40B4-BE49-F238E27FC236}">
                <a16:creationId xmlns:a16="http://schemas.microsoft.com/office/drawing/2014/main" id="{CF9FB5F5-95CF-4586-958B-9155E806C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44625"/>
            <a:ext cx="4434402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19288" y="1825625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0C23576-C5EE-0EB4-D8DE-EED8C3F7720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762213" y="1822450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849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ulemen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>
            <a:extLst>
              <a:ext uri="{FF2B5EF4-FFF2-40B4-BE49-F238E27FC236}">
                <a16:creationId xmlns:a16="http://schemas.microsoft.com/office/drawing/2014/main" id="{A5D00695-4126-4E2F-9255-335D92702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44625"/>
            <a:ext cx="4434402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31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s 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19288" y="178130"/>
            <a:ext cx="10080000" cy="72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645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982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rafik 10">
            <a:extLst>
              <a:ext uri="{FF2B5EF4-FFF2-40B4-BE49-F238E27FC236}">
                <a16:creationId xmlns:a16="http://schemas.microsoft.com/office/drawing/2014/main" id="{03640366-ABFF-4DB0-9EAB-B090C42B8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44625"/>
            <a:ext cx="4434403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19287" y="1122362"/>
            <a:ext cx="9432925" cy="276020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19288" y="3991429"/>
            <a:ext cx="9432924" cy="1266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424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0">
            <a:extLst>
              <a:ext uri="{FF2B5EF4-FFF2-40B4-BE49-F238E27FC236}">
                <a16:creationId xmlns:a16="http://schemas.microsoft.com/office/drawing/2014/main" id="{1F1D899F-6764-4CC7-8488-3CDD54637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44625"/>
            <a:ext cx="4434403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202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0">
            <a:extLst>
              <a:ext uri="{FF2B5EF4-FFF2-40B4-BE49-F238E27FC236}">
                <a16:creationId xmlns:a16="http://schemas.microsoft.com/office/drawing/2014/main" id="{7FCF0848-EAE0-4020-8353-E16CB1C2E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44625"/>
            <a:ext cx="4434403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19288" y="1825625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0C23576-C5EE-0EB4-D8DE-EED8C3F7720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762213" y="1822450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831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ulemen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>
            <a:extLst>
              <a:ext uri="{FF2B5EF4-FFF2-40B4-BE49-F238E27FC236}">
                <a16:creationId xmlns:a16="http://schemas.microsoft.com/office/drawing/2014/main" id="{09786925-B1BC-47FD-9309-AB6127822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44625"/>
            <a:ext cx="4434403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87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s 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19288" y="178130"/>
            <a:ext cx="10080000" cy="72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912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0">
            <a:extLst>
              <a:ext uri="{FF2B5EF4-FFF2-40B4-BE49-F238E27FC236}">
                <a16:creationId xmlns:a16="http://schemas.microsoft.com/office/drawing/2014/main" id="{B1E4A516-2FB4-475E-ABAE-99EC08A07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44625"/>
            <a:ext cx="4434402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19288" y="1825625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ECDD-BD91-4C65-A7C9-AEE5FB196382}" type="datetime3">
              <a:rPr lang="fr-FR" smtClean="0"/>
              <a:t>19.03.24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0C23576-C5EE-0EB4-D8DE-EED8C3F7720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762213" y="1822450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2878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74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rafik 10">
            <a:extLst>
              <a:ext uri="{FF2B5EF4-FFF2-40B4-BE49-F238E27FC236}">
                <a16:creationId xmlns:a16="http://schemas.microsoft.com/office/drawing/2014/main" id="{9A319AF6-DD70-47B7-9207-CECE29BDF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44625"/>
            <a:ext cx="4434402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19287" y="1122362"/>
            <a:ext cx="9432925" cy="276020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19288" y="3991429"/>
            <a:ext cx="9432924" cy="1266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82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0">
            <a:extLst>
              <a:ext uri="{FF2B5EF4-FFF2-40B4-BE49-F238E27FC236}">
                <a16:creationId xmlns:a16="http://schemas.microsoft.com/office/drawing/2014/main" id="{7E697ABE-5EC3-4BF2-992F-B5DA65E56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44625"/>
            <a:ext cx="4434402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2826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0">
            <a:extLst>
              <a:ext uri="{FF2B5EF4-FFF2-40B4-BE49-F238E27FC236}">
                <a16:creationId xmlns:a16="http://schemas.microsoft.com/office/drawing/2014/main" id="{B1E4A516-2FB4-475E-ABAE-99EC08A07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44625"/>
            <a:ext cx="4434402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19288" y="1825625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0C23576-C5EE-0EB4-D8DE-EED8C3F7720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762213" y="1822450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01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ulemen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>
            <a:extLst>
              <a:ext uri="{FF2B5EF4-FFF2-40B4-BE49-F238E27FC236}">
                <a16:creationId xmlns:a16="http://schemas.microsoft.com/office/drawing/2014/main" id="{51C29B3A-1A6D-4E69-989A-F16FCF432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44625"/>
            <a:ext cx="4434402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8157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s de logo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19288" y="178130"/>
            <a:ext cx="10080000" cy="72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1372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10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rafik 10">
            <a:extLst>
              <a:ext uri="{FF2B5EF4-FFF2-40B4-BE49-F238E27FC236}">
                <a16:creationId xmlns:a16="http://schemas.microsoft.com/office/drawing/2014/main" id="{433C9ABA-B60D-45E9-AE10-F612DA956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4626"/>
            <a:ext cx="4434402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19287" y="1122362"/>
            <a:ext cx="9432925" cy="276020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19288" y="3991429"/>
            <a:ext cx="9432924" cy="1266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CD13331-8420-4217-9EA2-4D823A7D8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CH"/>
              <a:t>Formation introduction au RegBL 2024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081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0">
            <a:extLst>
              <a:ext uri="{FF2B5EF4-FFF2-40B4-BE49-F238E27FC236}">
                <a16:creationId xmlns:a16="http://schemas.microsoft.com/office/drawing/2014/main" id="{719B048D-1451-4E6C-A06D-890BAD54E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4626"/>
            <a:ext cx="4434402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22C077B-73E1-401F-8EA3-CD8C0B52D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CH"/>
              <a:t>Formation introduction au RegBL 2024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0">
            <a:extLst>
              <a:ext uri="{FF2B5EF4-FFF2-40B4-BE49-F238E27FC236}">
                <a16:creationId xmlns:a16="http://schemas.microsoft.com/office/drawing/2014/main" id="{1B633F44-0713-43D3-8013-320B35FFD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4626"/>
            <a:ext cx="4434402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19288" y="1825625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0C23576-C5EE-0EB4-D8DE-EED8C3F7720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762213" y="1822450"/>
            <a:ext cx="4590000" cy="4235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2016B87-51DD-435D-B023-8675AD52C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CH"/>
              <a:t>Formation introduction au RegBL 2024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565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ulemen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0">
            <a:extLst>
              <a:ext uri="{FF2B5EF4-FFF2-40B4-BE49-F238E27FC236}">
                <a16:creationId xmlns:a16="http://schemas.microsoft.com/office/drawing/2014/main" id="{9BC31C40-D685-4DA0-93AD-CA5442E3B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4626"/>
            <a:ext cx="4434402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EF149F6-61E6-4A30-99AD-7C62FCF76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CH"/>
              <a:t>Formation introduction au RegBL 2024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s 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19288" y="178130"/>
            <a:ext cx="10080000" cy="72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EF149F6-61E6-4A30-99AD-7C62FCF76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CH"/>
              <a:t>Formation introduction au RegBL 2024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150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7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rafik 10">
            <a:extLst>
              <a:ext uri="{FF2B5EF4-FFF2-40B4-BE49-F238E27FC236}">
                <a16:creationId xmlns:a16="http://schemas.microsoft.com/office/drawing/2014/main" id="{63B877BB-2682-4126-8D3C-AF6BAAF63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44625"/>
            <a:ext cx="4434402" cy="6813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19287" y="1122362"/>
            <a:ext cx="9432925" cy="276020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19288" y="3991429"/>
            <a:ext cx="9432924" cy="1266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Formation introduction au RegBL 2024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631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19288" y="178130"/>
            <a:ext cx="9434512" cy="1512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19288" y="1825625"/>
            <a:ext cx="9434512" cy="4232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0456" y="6453336"/>
            <a:ext cx="70792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540" y="6453336"/>
            <a:ext cx="39726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65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5475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6325" indent="-2698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4850" indent="-2730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>
          <a:tab pos="1701800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9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148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19288" y="178130"/>
            <a:ext cx="9434512" cy="1512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19288" y="1825625"/>
            <a:ext cx="9434512" cy="4232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0456" y="6453336"/>
            <a:ext cx="70792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540" y="6453336"/>
            <a:ext cx="39726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9" r:id="rId2"/>
    <p:sldLayoutId id="2147483666" r:id="rId3"/>
    <p:sldLayoutId id="2147483663" r:id="rId4"/>
    <p:sldLayoutId id="2147483692" r:id="rId5"/>
    <p:sldLayoutId id="214748369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698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2730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>
          <a:tab pos="17018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9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148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19288" y="178130"/>
            <a:ext cx="9434512" cy="1512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19288" y="1825625"/>
            <a:ext cx="9434512" cy="4232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0456" y="6453336"/>
            <a:ext cx="70792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540" y="6453336"/>
            <a:ext cx="39726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209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5" r:id="rId4"/>
    <p:sldLayoutId id="2147483676" r:id="rId5"/>
    <p:sldLayoutId id="214748369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698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2730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>
          <a:tab pos="17018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9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148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19288" y="178130"/>
            <a:ext cx="9434512" cy="1512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19288" y="1825625"/>
            <a:ext cx="9434512" cy="4232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0456" y="6453336"/>
            <a:ext cx="70792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4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540" y="6453336"/>
            <a:ext cx="39726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4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856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2" r:id="rId4"/>
    <p:sldLayoutId id="2147483683" r:id="rId5"/>
    <p:sldLayoutId id="214748369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698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2730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>
          <a:tab pos="17018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9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148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19288" y="178130"/>
            <a:ext cx="9434512" cy="1512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19288" y="1825625"/>
            <a:ext cx="9434512" cy="4232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0456" y="6453336"/>
            <a:ext cx="70792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3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9288" y="6453336"/>
            <a:ext cx="82330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fr-CH"/>
              <a:t>Formation introduction au RegBL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540" y="6453336"/>
            <a:ext cx="39726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664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93" r:id="rId5"/>
    <p:sldLayoutId id="214748369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698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268288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2730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>
          <a:tab pos="17018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9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14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housing-stat.ch/de/help/faq/energy_03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-stat.ch/de/madd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madd.bfs.admin.ch/searchform?lang=de" TargetMode="External"/><Relationship Id="rId4" Type="http://schemas.openxmlformats.org/officeDocument/2006/relationships/hyperlink" Target="https://www.housing-stat.ch/de/query/adrtoegid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are.admin.ch/are/fr/home/developpement-et-amenagement-du-territoire/droit-de-l_amenagement-du-territoire/residences-secondaires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-stat.ch/de/help/faq/special_construction.html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housing-stat.ch/files/Neuheiten_MK42.docx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housing-stat@bfs.admin.ch" TargetMode="Externa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using-stat.ch/" TargetMode="Externa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E202-B663-4966-AABC-B5CC41F91E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altLang="de-DE" dirty="0">
                <a:latin typeface="Roboto Medium" panose="02000000000000000000" pitchFamily="2" charset="0"/>
                <a:ea typeface="Roboto Medium" panose="02000000000000000000" pitchFamily="2" charset="0"/>
              </a:rPr>
              <a:t>Willkommen an der Einführung der GWR Applikation</a:t>
            </a:r>
            <a:endParaRPr lang="fr-CH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2C5E3-CC3B-482D-AAED-59D363B6FC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>
                <a:latin typeface="Roboto" panose="02000000000000000000" pitchFamily="2" charset="0"/>
                <a:ea typeface="Roboto" panose="02000000000000000000" pitchFamily="2" charset="0"/>
              </a:rPr>
              <a:t>GEWO / Schulung GWR Applikation</a:t>
            </a:r>
          </a:p>
          <a:p>
            <a:r>
              <a:rPr lang="fr-CH" dirty="0">
                <a:latin typeface="Roboto" panose="02000000000000000000" pitchFamily="2" charset="0"/>
                <a:ea typeface="Roboto" panose="02000000000000000000" pitchFamily="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0669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EC14-36F6-4C24-813E-64682DA3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3. </a:t>
            </a:r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Einloggen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290" name="Picture 13">
            <a:extLst>
              <a:ext uri="{FF2B5EF4-FFF2-40B4-BE49-F238E27FC236}">
                <a16:creationId xmlns:a16="http://schemas.microsoft.com/office/drawing/2014/main" id="{F71D04DA-2EBB-471E-85B3-92748AFCF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-533" r="20498" b="533"/>
          <a:stretch/>
        </p:blipFill>
        <p:spPr>
          <a:xfrm>
            <a:off x="2256000" y="1269000"/>
            <a:ext cx="7680000" cy="432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13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81F8-F425-45C2-AC31-9BA9C336B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3.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Anpassen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und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überprüfen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der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persönlichen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Angaben</a:t>
            </a:r>
            <a:br>
              <a:rPr lang="fr-CH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CA8AE88-41CC-4666-A24E-839967DAC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03"/>
          <a:stretch/>
        </p:blipFill>
        <p:spPr>
          <a:xfrm>
            <a:off x="2226322" y="909000"/>
            <a:ext cx="7739356" cy="50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53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163B-5E52-47D0-AAE4-C87243FA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3.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Anpassen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und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überprüfen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der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persönlichen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Angaben</a:t>
            </a:r>
            <a:b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   /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Passwort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ändern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7E53000D-FBCC-4A13-9DF9-BD6DFD8C9E2A}"/>
              </a:ext>
            </a:extLst>
          </p:cNvPr>
          <p:cNvSpPr/>
          <p:nvPr/>
        </p:nvSpPr>
        <p:spPr>
          <a:xfrm rot="180000">
            <a:off x="8667751" y="1560377"/>
            <a:ext cx="2395277" cy="2246680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EA8C"/>
              </a:gs>
              <a:gs pos="75000">
                <a:srgbClr val="F7EA8C"/>
              </a:gs>
              <a:gs pos="93000">
                <a:schemeClr val="accent4">
                  <a:lumMod val="60000"/>
                  <a:lumOff val="40000"/>
                </a:schemeClr>
              </a:gs>
              <a:gs pos="100000">
                <a:srgbClr val="F7EA8C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de-CH" sz="1600" dirty="0">
                <a:solidFill>
                  <a:schemeClr val="tx1"/>
                </a:solidFill>
                <a:latin typeface="Ink Free" panose="03080402000500000000" pitchFamily="66" charset="0"/>
              </a:rPr>
              <a:t>Mit der Maus über das zu ändernde Feld fahren 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1600" dirty="0">
                <a:solidFill>
                  <a:schemeClr val="tx1"/>
                </a:solidFill>
                <a:latin typeface="Ink Free" panose="03080402000500000000" pitchFamily="66" charset="0"/>
              </a:rPr>
              <a:t>Das Feld «Ändern» anklicken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1600" dirty="0">
                <a:solidFill>
                  <a:schemeClr val="tx1"/>
                </a:solidFill>
                <a:latin typeface="Ink Free" panose="03080402000500000000" pitchFamily="66" charset="0"/>
              </a:rPr>
              <a:t>Die Änderung vornehmen 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1600" dirty="0">
                <a:solidFill>
                  <a:schemeClr val="tx1"/>
                </a:solidFill>
                <a:latin typeface="Ink Free" panose="03080402000500000000" pitchFamily="66" charset="0"/>
              </a:rPr>
              <a:t>Speichern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A976E22-2FEE-4366-A83D-671568657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10"/>
          <a:stretch/>
        </p:blipFill>
        <p:spPr>
          <a:xfrm>
            <a:off x="1754795" y="1690689"/>
            <a:ext cx="6622184" cy="442027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680C403-7122-4348-9630-42A753CBE5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5" r="16989"/>
          <a:stretch/>
        </p:blipFill>
        <p:spPr>
          <a:xfrm>
            <a:off x="7319604" y="5107340"/>
            <a:ext cx="4679684" cy="10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9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DA70B9F-41C3-4328-BFE0-73A5E5E4B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31467"/>
          <a:stretch/>
        </p:blipFill>
        <p:spPr>
          <a:xfrm>
            <a:off x="1915078" y="1124744"/>
            <a:ext cx="7296700" cy="425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59CE0-4A19-4548-89F9-9830BB2F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3. 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Cockpit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056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43DA-E610-4942-98A1-6028EBCC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3. </a:t>
            </a:r>
            <a:r>
              <a:rPr lang="en-US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Die </a:t>
            </a:r>
            <a:r>
              <a:rPr lang="en-US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Suchmaske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1FEA2D26-0E54-46FC-B9F1-F6527A50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026" y="909000"/>
            <a:ext cx="828194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5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F068-3674-496A-8461-96C70655B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3. </a:t>
            </a:r>
            <a:r>
              <a:rPr lang="de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Unterschied zwischen einfache und erweiterte Suche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4CD7CCE-6258-4A02-A30D-678F9FCB5E82}"/>
              </a:ext>
            </a:extLst>
          </p:cNvPr>
          <p:cNvSpPr/>
          <p:nvPr/>
        </p:nvSpPr>
        <p:spPr>
          <a:xfrm rot="180000">
            <a:off x="9194116" y="1619151"/>
            <a:ext cx="2399906" cy="2343014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EA8C"/>
              </a:gs>
              <a:gs pos="75000">
                <a:srgbClr val="F7EA8C"/>
              </a:gs>
              <a:gs pos="93000">
                <a:schemeClr val="accent4">
                  <a:lumMod val="60000"/>
                  <a:lumOff val="40000"/>
                </a:schemeClr>
              </a:gs>
              <a:gs pos="100000">
                <a:srgbClr val="F7EA8C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600" dirty="0">
                <a:solidFill>
                  <a:schemeClr val="tx1"/>
                </a:solidFill>
                <a:latin typeface="Ink Free" panose="03080402000500000000" pitchFamily="66" charset="0"/>
              </a:rPr>
              <a:t>Die gleiche Suche kann ebenfalls in den verschiedenen Menus durchgeführt werden.</a:t>
            </a:r>
            <a:br>
              <a:rPr lang="de-CH" sz="1600" dirty="0">
                <a:solidFill>
                  <a:schemeClr val="tx1"/>
                </a:solidFill>
                <a:latin typeface="Ink Free" panose="03080402000500000000" pitchFamily="66" charset="0"/>
              </a:rPr>
            </a:br>
            <a:r>
              <a:rPr lang="de-CH" sz="16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br>
              <a:rPr lang="de-CH" sz="1600" dirty="0">
                <a:solidFill>
                  <a:schemeClr val="tx1"/>
                </a:solidFill>
                <a:latin typeface="Ink Free" panose="03080402000500000000" pitchFamily="66" charset="0"/>
              </a:rPr>
            </a:br>
            <a:r>
              <a:rPr lang="de-CH" sz="1600" dirty="0">
                <a:solidFill>
                  <a:schemeClr val="tx1"/>
                </a:solidFill>
                <a:latin typeface="Ink Free" panose="03080402000500000000" pitchFamily="66" charset="0"/>
              </a:rPr>
              <a:t>Das Ergebnis bezieht sich in diesem Beispiel nur auf die Gebäude und Eingänge.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1294AA7-E003-4172-BB37-735A3FB6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1500055"/>
            <a:ext cx="7061199" cy="48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9043-5BAC-4CB6-B036-3620D0D4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4/5. Erfassen von Strasse, Bauprojekt, Gebäude und Wohnung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AF0A-98B7-48A0-A568-B9E315F66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000" dirty="0">
                <a:latin typeface="Roboto" panose="02000000000000000000" pitchFamily="2" charset="0"/>
                <a:ea typeface="Roboto" panose="02000000000000000000" pitchFamily="2" charset="0"/>
              </a:rPr>
              <a:t>Projekt: 2023/10</a:t>
            </a:r>
          </a:p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Musterstrasse 1 (neue Strasse die zu erfassen ist)</a:t>
            </a:r>
          </a:p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000" dirty="0">
                <a:latin typeface="Roboto" panose="02000000000000000000" pitchFamily="2" charset="0"/>
                <a:ea typeface="Roboto" panose="02000000000000000000" pitchFamily="2" charset="0"/>
              </a:rPr>
              <a:t>Mehrfamilienhaus mit 2 Wohnungen und einer separaten Garage</a:t>
            </a:r>
          </a:p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000" dirty="0">
                <a:latin typeface="Roboto" panose="02000000000000000000" pitchFamily="2" charset="0"/>
                <a:ea typeface="Roboto" panose="02000000000000000000" pitchFamily="2" charset="0"/>
              </a:rPr>
              <a:t>Parzelle: 536</a:t>
            </a:r>
          </a:p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000" dirty="0">
                <a:latin typeface="Roboto" panose="02000000000000000000" pitchFamily="2" charset="0"/>
                <a:ea typeface="Roboto" panose="02000000000000000000" pitchFamily="2" charset="0"/>
              </a:rPr>
              <a:t>Auftraggeber: Privatperson</a:t>
            </a:r>
          </a:p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000" dirty="0">
                <a:latin typeface="Roboto" panose="02000000000000000000" pitchFamily="2" charset="0"/>
                <a:ea typeface="Roboto" panose="02000000000000000000" pitchFamily="2" charset="0"/>
              </a:rPr>
              <a:t>Gesuch eingereicht am 05. Oktober 2023</a:t>
            </a:r>
          </a:p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000" dirty="0">
                <a:latin typeface="Roboto" panose="02000000000000000000" pitchFamily="2" charset="0"/>
                <a:ea typeface="Roboto" panose="02000000000000000000" pitchFamily="2" charset="0"/>
              </a:rPr>
              <a:t>Investitionskosten: 1,5 </a:t>
            </a:r>
            <a:r>
              <a:rPr lang="de-CH" altLang="de-DE" sz="2000" dirty="0" err="1">
                <a:latin typeface="Roboto" panose="02000000000000000000" pitchFamily="2" charset="0"/>
                <a:ea typeface="Roboto" panose="02000000000000000000" pitchFamily="2" charset="0"/>
              </a:rPr>
              <a:t>Mio</a:t>
            </a:r>
            <a:endParaRPr lang="de-CH" alt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427CE9-B066-465F-8FE3-D973800A436F}"/>
              </a:ext>
            </a:extLst>
          </p:cNvPr>
          <p:cNvSpPr txBox="1">
            <a:spLocks/>
          </p:cNvSpPr>
          <p:nvPr/>
        </p:nvSpPr>
        <p:spPr>
          <a:xfrm>
            <a:off x="1919287" y="1452846"/>
            <a:ext cx="9793293" cy="310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615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ED28-E193-48B1-B042-A761FC41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4. </a:t>
            </a:r>
            <a:r>
              <a:rPr lang="en-US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Neue Strasse </a:t>
            </a:r>
            <a:r>
              <a:rPr lang="en-US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erfassen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C60996-33B0-43DE-84EF-03318B975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2"/>
          <a:stretch/>
        </p:blipFill>
        <p:spPr>
          <a:xfrm>
            <a:off x="1899253" y="1265719"/>
            <a:ext cx="8960726" cy="43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9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A096-103E-4B5C-89B8-5F7D184B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4. </a:t>
            </a:r>
            <a:r>
              <a:rPr lang="en-US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Neue Strasse </a:t>
            </a:r>
            <a:r>
              <a:rPr lang="en-US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erfassen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80E1476-4400-4EE7-9BD2-1013D9520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396" y="3953933"/>
            <a:ext cx="4276663" cy="183205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728BC86-63BC-4716-925F-116933CC9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29" y="1163562"/>
            <a:ext cx="5621867" cy="4622424"/>
          </a:xfrm>
          <a:prstGeom prst="rect">
            <a:avLst/>
          </a:prstGeom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9F55ADCD-4136-4975-A0D9-AC79FD3D003A}"/>
              </a:ext>
            </a:extLst>
          </p:cNvPr>
          <p:cNvSpPr/>
          <p:nvPr/>
        </p:nvSpPr>
        <p:spPr>
          <a:xfrm rot="180473">
            <a:off x="8833715" y="1023693"/>
            <a:ext cx="2637163" cy="2435366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EA8C"/>
              </a:gs>
              <a:gs pos="75000">
                <a:srgbClr val="F7EA8C"/>
              </a:gs>
              <a:gs pos="93000">
                <a:schemeClr val="accent4">
                  <a:lumMod val="60000"/>
                  <a:lumOff val="40000"/>
                </a:schemeClr>
              </a:gs>
              <a:gs pos="100000">
                <a:srgbClr val="F7EA8C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en-US" sz="1600" dirty="0">
                <a:solidFill>
                  <a:schemeClr val="tx1"/>
                </a:solidFill>
                <a:latin typeface="Ink Free" panose="03080402000500000000" pitchFamily="66" charset="0"/>
              </a:rPr>
              <a:t>Beim Erfassen einer neuen Strasse ist eine provisorische Geometrie zu vergeben, indem Sie die Strasse im Kartenfenster einzeichnen.</a:t>
            </a:r>
          </a:p>
        </p:txBody>
      </p:sp>
    </p:spTree>
    <p:extLst>
      <p:ext uri="{BB962C8B-B14F-4D97-AF65-F5344CB8AC3E}">
        <p14:creationId xmlns:p14="http://schemas.microsoft.com/office/powerpoint/2010/main" val="38768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4742-764E-4924-B028-0CEC2D08F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5. </a:t>
            </a:r>
            <a:r>
              <a:rPr lang="de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Neubauprojekt erfassen und aktualisieren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FAED70-F31C-4D0B-BDA3-66A3FA47B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238003"/>
            <a:ext cx="6376241" cy="453011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D1FA88-A854-4717-BD38-048186259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77" y="2852936"/>
            <a:ext cx="4036955" cy="2894219"/>
          </a:xfrm>
          <a:prstGeom prst="rect">
            <a:avLst/>
          </a:prstGeom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C9BF74A9-6458-4A52-A0D5-CB54DA16D2B7}"/>
              </a:ext>
            </a:extLst>
          </p:cNvPr>
          <p:cNvSpPr/>
          <p:nvPr/>
        </p:nvSpPr>
        <p:spPr>
          <a:xfrm rot="180473">
            <a:off x="9272423" y="417671"/>
            <a:ext cx="2288115" cy="2376870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EA8C"/>
              </a:gs>
              <a:gs pos="75000">
                <a:srgbClr val="F7EA8C"/>
              </a:gs>
              <a:gs pos="93000">
                <a:schemeClr val="accent4">
                  <a:lumMod val="60000"/>
                  <a:lumOff val="40000"/>
                </a:schemeClr>
              </a:gs>
              <a:gs pos="100000">
                <a:srgbClr val="F7EA8C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en-US" sz="1600" dirty="0">
                <a:solidFill>
                  <a:schemeClr val="tx1"/>
                </a:solidFill>
                <a:latin typeface="Ink Free" panose="03080402000500000000" pitchFamily="66" charset="0"/>
              </a:rPr>
              <a:t>Um herauszufinden, ob das Projekt bereits im GWR existiert, führen Sie bitte eine Abfrage im Menu «Erweiterte Suche" durch, indem Sie alle Bauprojekte auswählen</a:t>
            </a:r>
            <a:endParaRPr lang="fr-FR" altLang="en-US" sz="1600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4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A67D12-8318-49A2-9E6B-2135CC3D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Agenda</a:t>
            </a:r>
            <a:endParaRPr lang="fr-CH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B3537-1EA6-4B6E-B894-3ECB2DB37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Einführung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Portal: Benutzerhilfen / Tutorials / hilfreiche Dokumentation 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Einloggen: Anpassen der persönlichen </a:t>
            </a:r>
            <a:r>
              <a:rPr lang="de-CH" sz="2400" dirty="0" err="1">
                <a:latin typeface="Roboto" panose="02000000000000000000" pitchFamily="2" charset="0"/>
                <a:ea typeface="Roboto" panose="02000000000000000000" pitchFamily="2" charset="0"/>
              </a:rPr>
              <a:t>Angaben,Cockpit</a:t>
            </a: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 und Suchmasken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Erfassen einer neuen Strassenbezeichnung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CH" sz="2400" dirty="0" err="1">
                <a:latin typeface="Roboto" panose="02000000000000000000" pitchFamily="2" charset="0"/>
                <a:ea typeface="Roboto" panose="02000000000000000000" pitchFamily="2" charset="0"/>
              </a:rPr>
              <a:t>Erfassen</a:t>
            </a:r>
            <a:r>
              <a:rPr lang="fr-CH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CH" sz="2400" dirty="0" err="1">
                <a:latin typeface="Roboto" panose="02000000000000000000" pitchFamily="2" charset="0"/>
                <a:ea typeface="Roboto" panose="02000000000000000000" pitchFamily="2" charset="0"/>
              </a:rPr>
              <a:t>eines</a:t>
            </a:r>
            <a:r>
              <a:rPr lang="fr-CH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CH" sz="2400" dirty="0" err="1">
                <a:latin typeface="Roboto" panose="02000000000000000000" pitchFamily="2" charset="0"/>
                <a:ea typeface="Roboto" panose="02000000000000000000" pitchFamily="2" charset="0"/>
              </a:rPr>
              <a:t>Neubauprojektes</a:t>
            </a:r>
            <a:r>
              <a:rPr lang="fr-CH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CH" sz="2400" dirty="0" err="1">
                <a:latin typeface="Roboto" panose="02000000000000000000" pitchFamily="2" charset="0"/>
                <a:ea typeface="Roboto" panose="02000000000000000000" pitchFamily="2" charset="0"/>
              </a:rPr>
              <a:t>inkl</a:t>
            </a:r>
            <a:r>
              <a:rPr lang="fr-CH" sz="24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fr-CH" sz="2400" dirty="0" err="1">
                <a:latin typeface="Roboto" panose="02000000000000000000" pitchFamily="2" charset="0"/>
                <a:ea typeface="Roboto" panose="02000000000000000000" pitchFamily="2" charset="0"/>
              </a:rPr>
              <a:t>Gebäude</a:t>
            </a:r>
            <a:r>
              <a:rPr lang="fr-CH" sz="24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CH" sz="2400" dirty="0" err="1">
                <a:latin typeface="Roboto" panose="02000000000000000000" pitchFamily="2" charset="0"/>
                <a:ea typeface="Roboto" panose="02000000000000000000" pitchFamily="2" charset="0"/>
              </a:rPr>
              <a:t>Wohnung</a:t>
            </a:r>
            <a:r>
              <a:rPr lang="fr-CH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CH" sz="2400" dirty="0" err="1">
                <a:latin typeface="Roboto" panose="02000000000000000000" pitchFamily="2" charset="0"/>
                <a:ea typeface="Roboto" panose="02000000000000000000" pitchFamily="2" charset="0"/>
              </a:rPr>
              <a:t>und</a:t>
            </a:r>
            <a:r>
              <a:rPr lang="fr-CH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CH" sz="2400" dirty="0" err="1">
                <a:latin typeface="Roboto" panose="02000000000000000000" pitchFamily="2" charset="0"/>
                <a:ea typeface="Roboto" panose="02000000000000000000" pitchFamily="2" charset="0"/>
              </a:rPr>
              <a:t>Aktualisierung</a:t>
            </a:r>
            <a:endParaRPr lang="fr-CH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Hilfe der Dateneingabe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Erfassen eines Umbauprojektes und Aktualisierung 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Abschluss der Baustatistik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400" dirty="0" err="1">
                <a:latin typeface="Roboto" panose="02000000000000000000" pitchFamily="2" charset="0"/>
                <a:ea typeface="Roboto" panose="02000000000000000000" pitchFamily="2" charset="0"/>
              </a:rPr>
              <a:t>Aktualisierung</a:t>
            </a:r>
            <a:r>
              <a:rPr lang="fr-CH" sz="2400" dirty="0">
                <a:latin typeface="Roboto" panose="02000000000000000000" pitchFamily="2" charset="0"/>
                <a:ea typeface="Roboto" panose="02000000000000000000" pitchFamily="2" charset="0"/>
              </a:rPr>
              <a:t> der </a:t>
            </a:r>
            <a:r>
              <a:rPr lang="fr-CH" sz="2400" dirty="0" err="1">
                <a:latin typeface="Roboto" panose="02000000000000000000" pitchFamily="2" charset="0"/>
                <a:ea typeface="Roboto" panose="02000000000000000000" pitchFamily="2" charset="0"/>
              </a:rPr>
              <a:t>Bauprojekte</a:t>
            </a:r>
            <a:endParaRPr lang="de-CH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Journal der Änderungen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Datenexport und Auswertungen/MADD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Neu: Wohnungsstand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Neuigkeiten zum MK 4.2</a:t>
            </a:r>
          </a:p>
          <a:p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/>
              <a:t>2</a:t>
            </a:r>
          </a:p>
        </p:txBody>
      </p:sp>
      <p:sp>
        <p:nvSpPr>
          <p:cNvPr id="51" name="Content Placeholder 5">
            <a:extLst>
              <a:ext uri="{FF2B5EF4-FFF2-40B4-BE49-F238E27FC236}">
                <a16:creationId xmlns:a16="http://schemas.microsoft.com/office/drawing/2014/main" id="{AE235DDF-C468-4279-8D0F-0E86C866D7FD}"/>
              </a:ext>
            </a:extLst>
          </p:cNvPr>
          <p:cNvSpPr txBox="1">
            <a:spLocks/>
          </p:cNvSpPr>
          <p:nvPr/>
        </p:nvSpPr>
        <p:spPr>
          <a:xfrm>
            <a:off x="1676400" y="18963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de-CH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58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4899-CE43-4B50-A9F4-354E7CEC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5. </a:t>
            </a:r>
            <a:r>
              <a:rPr lang="en-US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Art der </a:t>
            </a:r>
            <a:r>
              <a:rPr lang="en-US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Bauwerke</a:t>
            </a:r>
            <a:r>
              <a:rPr lang="en-US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und </a:t>
            </a:r>
            <a:r>
              <a:rPr lang="en-US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Neubauten</a:t>
            </a:r>
            <a:r>
              <a:rPr lang="en-US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anwählen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EA0602-3974-47F4-BB42-E5D00EFE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696" y="979448"/>
            <a:ext cx="6642609" cy="48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46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060F-1A19-47B6-AAAC-89B9EEA2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5. </a:t>
            </a:r>
            <a:r>
              <a:rPr lang="en-US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Das </a:t>
            </a:r>
            <a:r>
              <a:rPr lang="en-US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neue</a:t>
            </a:r>
            <a:r>
              <a:rPr lang="en-US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Gebäude</a:t>
            </a:r>
            <a:r>
              <a:rPr lang="en-US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erfassen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21</a:t>
            </a:fld>
            <a:endParaRPr lang="de-CH" dirty="0"/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7B0E9B30-1462-455C-A771-8C6B1B863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00" y="1782031"/>
            <a:ext cx="9360000" cy="3293939"/>
          </a:xfrm>
          <a:prstGeom prst="rect">
            <a:avLst/>
          </a:prstGeom>
        </p:spPr>
      </p:pic>
      <p:sp>
        <p:nvSpPr>
          <p:cNvPr id="11" name="Rectangle 19">
            <a:extLst>
              <a:ext uri="{FF2B5EF4-FFF2-40B4-BE49-F238E27FC236}">
                <a16:creationId xmlns:a16="http://schemas.microsoft.com/office/drawing/2014/main" id="{2F575018-5117-498C-9C68-963EC379ED2A}"/>
              </a:ext>
            </a:extLst>
          </p:cNvPr>
          <p:cNvSpPr/>
          <p:nvPr/>
        </p:nvSpPr>
        <p:spPr>
          <a:xfrm rot="180000">
            <a:off x="5365057" y="2987874"/>
            <a:ext cx="2471442" cy="2346137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AE8D"/>
              </a:gs>
              <a:gs pos="75000">
                <a:srgbClr val="F7AE8D"/>
              </a:gs>
              <a:gs pos="93000">
                <a:srgbClr val="F19B61"/>
              </a:gs>
              <a:gs pos="100000">
                <a:srgbClr val="F7AE8D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600" b="1" dirty="0">
                <a:solidFill>
                  <a:schemeClr val="tx1"/>
                </a:solidFill>
                <a:latin typeface="Ink Free" panose="03080402000500000000" pitchFamily="66" charset="0"/>
              </a:rPr>
              <a:t>Wichtig!</a:t>
            </a:r>
            <a:br>
              <a:rPr lang="de-CH" sz="1600" dirty="0">
                <a:solidFill>
                  <a:schemeClr val="tx1"/>
                </a:solidFill>
                <a:latin typeface="Ink Free" panose="03080402000500000000" pitchFamily="66" charset="0"/>
              </a:rPr>
            </a:br>
            <a:r>
              <a:rPr lang="de-CH" sz="1600" dirty="0">
                <a:solidFill>
                  <a:schemeClr val="tx1"/>
                </a:solidFill>
                <a:latin typeface="Ink Free" panose="03080402000500000000" pitchFamily="66" charset="0"/>
              </a:rPr>
              <a:t>Gemäss Merkmalskatalog müssen Gebäude ab Status </a:t>
            </a:r>
            <a:r>
              <a:rPr lang="de-CH" sz="1600" b="1" dirty="0">
                <a:solidFill>
                  <a:schemeClr val="tx1"/>
                </a:solidFill>
                <a:latin typeface="Ink Free" panose="03080402000500000000" pitchFamily="66" charset="0"/>
              </a:rPr>
              <a:t>«bewilligt 1002» </a:t>
            </a:r>
            <a:r>
              <a:rPr lang="de-CH" sz="1600" dirty="0">
                <a:solidFill>
                  <a:schemeClr val="tx1"/>
                </a:solidFill>
                <a:latin typeface="Ink Free" panose="03080402000500000000" pitchFamily="66" charset="0"/>
              </a:rPr>
              <a:t>im GWR erfasst und mit dem entsprechenden Projekt verbunden werden.</a:t>
            </a:r>
          </a:p>
        </p:txBody>
      </p:sp>
    </p:spTree>
    <p:extLst>
      <p:ext uri="{BB962C8B-B14F-4D97-AF65-F5344CB8AC3E}">
        <p14:creationId xmlns:p14="http://schemas.microsoft.com/office/powerpoint/2010/main" val="751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3B10-3404-4F6E-8EED-A08D785C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5.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Kartenfenster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/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Positionierung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des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Gebäudes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22</a:t>
            </a:fld>
            <a:endParaRPr lang="de-CH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7508BE2-91F7-4B34-BFCD-70D3D7FE3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969" y="4501120"/>
            <a:ext cx="2815140" cy="16622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1BB94EA-C093-4A1F-A7B4-18F4CA516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090" y="1973589"/>
            <a:ext cx="4723019" cy="23345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C94A83E-5405-4DC9-B4A6-1CBCBF88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986" y="2432868"/>
            <a:ext cx="4596494" cy="3750590"/>
          </a:xfrm>
          <a:prstGeom prst="rect">
            <a:avLst/>
          </a:prstGeom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D8AA86C9-D7C1-46E2-8515-066B336D3D57}"/>
              </a:ext>
            </a:extLst>
          </p:cNvPr>
          <p:cNvSpPr/>
          <p:nvPr/>
        </p:nvSpPr>
        <p:spPr>
          <a:xfrm rot="180000">
            <a:off x="9396060" y="4004826"/>
            <a:ext cx="2471442" cy="2346137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AE8D"/>
              </a:gs>
              <a:gs pos="75000">
                <a:srgbClr val="F7AE8D"/>
              </a:gs>
              <a:gs pos="93000">
                <a:srgbClr val="F19B61"/>
              </a:gs>
              <a:gs pos="100000">
                <a:srgbClr val="F7AE8D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600" dirty="0">
                <a:solidFill>
                  <a:schemeClr val="tx1"/>
                </a:solidFill>
                <a:latin typeface="Ink Free" panose="03080402000500000000" pitchFamily="66" charset="0"/>
              </a:rPr>
              <a:t>Um das Zentrum des Gebäudes leichter platzieren zu können, stehen Ihnen mehrere geografische Ebenen zur Verfügung. </a:t>
            </a:r>
          </a:p>
        </p:txBody>
      </p:sp>
    </p:spTree>
    <p:extLst>
      <p:ext uri="{BB962C8B-B14F-4D97-AF65-F5344CB8AC3E}">
        <p14:creationId xmlns:p14="http://schemas.microsoft.com/office/powerpoint/2010/main" val="5380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D44CD-6DC8-4B2A-B003-A457288A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5. </a:t>
            </a:r>
            <a:r>
              <a:rPr lang="de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Adresse und Wohnung im Gebäude erfassen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99995BD-D65D-4706-B26A-2FB246BC1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18" y="1269000"/>
            <a:ext cx="910956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6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5F69-B165-4403-B18A-7B1B3604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5. </a:t>
            </a:r>
            <a:r>
              <a:rPr lang="de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Adresse und Wohnung speichern und das Gebäude verknüpfen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AD85BA69-0DFD-468E-8AD0-90CA4112D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79" y="1089000"/>
            <a:ext cx="10103842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09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B138-1330-4EF2-892D-4A98BFEB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6. </a:t>
            </a:r>
            <a:r>
              <a:rPr lang="de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Hilfe der Dateneingabe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25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C26E7B-D549-4A85-80CA-099F0B47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70" y="1390350"/>
            <a:ext cx="7037813" cy="10075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10" descr="C:\Users\U80850~1\AppData\Local\Temp\SNAGHTML1f99f54.PNG">
            <a:extLst>
              <a:ext uri="{FF2B5EF4-FFF2-40B4-BE49-F238E27FC236}">
                <a16:creationId xmlns:a16="http://schemas.microsoft.com/office/drawing/2014/main" id="{C25BF101-23AE-4214-B9ED-54CACF4E1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09" y="3004809"/>
            <a:ext cx="8634492" cy="27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4">
            <a:extLst>
              <a:ext uri="{FF2B5EF4-FFF2-40B4-BE49-F238E27FC236}">
                <a16:creationId xmlns:a16="http://schemas.microsoft.com/office/drawing/2014/main" id="{3B880012-7CD2-40EB-ADCC-FB488CE48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665" y="1181646"/>
            <a:ext cx="3248190" cy="1274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7">
            <a:extLst>
              <a:ext uri="{FF2B5EF4-FFF2-40B4-BE49-F238E27FC236}">
                <a16:creationId xmlns:a16="http://schemas.microsoft.com/office/drawing/2014/main" id="{C99434C6-E699-4DD7-B83F-764FA6F79FD0}"/>
              </a:ext>
            </a:extLst>
          </p:cNvPr>
          <p:cNvSpPr txBox="1"/>
          <p:nvPr/>
        </p:nvSpPr>
        <p:spPr>
          <a:xfrm>
            <a:off x="5926577" y="1634237"/>
            <a:ext cx="255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1</a:t>
            </a:r>
            <a:endParaRPr lang="en-US" b="1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457F3AE0-5710-4D3F-AAFF-AB3A382C954F}"/>
              </a:ext>
            </a:extLst>
          </p:cNvPr>
          <p:cNvSpPr/>
          <p:nvPr/>
        </p:nvSpPr>
        <p:spPr>
          <a:xfrm rot="180473">
            <a:off x="9184322" y="2645733"/>
            <a:ext cx="2453906" cy="2503219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EA8C"/>
              </a:gs>
              <a:gs pos="75000">
                <a:srgbClr val="F7EA8C"/>
              </a:gs>
              <a:gs pos="93000">
                <a:schemeClr val="accent4">
                  <a:lumMod val="60000"/>
                  <a:lumOff val="40000"/>
                </a:schemeClr>
              </a:gs>
              <a:gs pos="100000">
                <a:srgbClr val="F7EA8C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/>
                </a:solidFill>
                <a:latin typeface="Ink Free" panose="03080402000500000000" pitchFamily="66" charset="0"/>
              </a:rPr>
              <a:t>Bei Änderung des Status im Gebäude, erscheint ein Pop-Up Fenster welches ermöglicht den Wohnungsstatus automatisch anzupassen</a:t>
            </a:r>
            <a:endParaRPr lang="en-US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D74044-41C7-4C35-88F3-06F68FD2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7.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Umbauprojekt</a:t>
            </a:r>
            <a:endParaRPr lang="fr-CH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AC363-4C74-4544-9441-B162A74A7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200" dirty="0">
                <a:latin typeface="Roboto" panose="02000000000000000000" pitchFamily="2" charset="0"/>
                <a:ea typeface="Roboto" panose="02000000000000000000" pitchFamily="2" charset="0"/>
              </a:rPr>
              <a:t>Projekt: 2023/10</a:t>
            </a:r>
          </a:p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200" dirty="0">
                <a:latin typeface="Roboto" panose="02000000000000000000" pitchFamily="2" charset="0"/>
                <a:ea typeface="Roboto" panose="02000000000000000000" pitchFamily="2" charset="0"/>
              </a:rPr>
              <a:t>Umbau</a:t>
            </a:r>
          </a:p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200" dirty="0">
                <a:latin typeface="Roboto" panose="02000000000000000000" pitchFamily="2" charset="0"/>
                <a:ea typeface="Roboto" panose="02000000000000000000" pitchFamily="2" charset="0"/>
              </a:rPr>
              <a:t>Sanierung Heizungssystem, Einfamilienhaus, Ersatz der Ölheizung durch eine Wärmepumpe</a:t>
            </a:r>
          </a:p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200" dirty="0">
                <a:latin typeface="Roboto" panose="02000000000000000000" pitchFamily="2" charset="0"/>
                <a:ea typeface="Roboto" panose="02000000000000000000" pitchFamily="2" charset="0"/>
              </a:rPr>
              <a:t>Auftraggeber: Privatperson</a:t>
            </a:r>
          </a:p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200" dirty="0">
                <a:latin typeface="Roboto" panose="02000000000000000000" pitchFamily="2" charset="0"/>
                <a:ea typeface="Roboto" panose="02000000000000000000" pitchFamily="2" charset="0"/>
              </a:rPr>
              <a:t>Gesuch eingereicht am 18.Oktober 2023</a:t>
            </a:r>
          </a:p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200" dirty="0">
                <a:latin typeface="Roboto" panose="02000000000000000000" pitchFamily="2" charset="0"/>
                <a:ea typeface="Roboto" panose="02000000000000000000" pitchFamily="2" charset="0"/>
              </a:rPr>
              <a:t>Investitionskosten: 35’000.-</a:t>
            </a:r>
          </a:p>
          <a:p>
            <a:pPr>
              <a:lnSpc>
                <a:spcPts val="3000"/>
              </a:lnSpc>
              <a:buClr>
                <a:schemeClr val="bg1"/>
              </a:buClr>
            </a:pPr>
            <a:r>
              <a:rPr lang="de-CH" altLang="de-DE" sz="22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Heizungsträger im Gebäude aktualisieren</a:t>
            </a:r>
          </a:p>
          <a:p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1215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431E-4F9C-4750-8D6B-EB508710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7.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Umbauprojekt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27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681090-D44B-4749-A0CF-A0E3D8455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24"/>
          <a:stretch/>
        </p:blipFill>
        <p:spPr>
          <a:xfrm>
            <a:off x="2496000" y="1322067"/>
            <a:ext cx="7200000" cy="42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67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C73C5B3-0D56-4ACA-9C96-6B56FF2AF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13" y="898130"/>
            <a:ext cx="5620039" cy="543587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E15EBCF-7A82-45DF-984A-A813190D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7. </a:t>
            </a:r>
            <a:r>
              <a:rPr lang="de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Art / Typ der Bauwerke und Arbeit Umbauten anwählen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28</a:t>
            </a:fld>
            <a:endParaRPr lang="de-CH" dirty="0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5D96875F-B5F1-4154-8FC7-8BBEA5005E9D}"/>
              </a:ext>
            </a:extLst>
          </p:cNvPr>
          <p:cNvSpPr/>
          <p:nvPr/>
        </p:nvSpPr>
        <p:spPr>
          <a:xfrm rot="180000">
            <a:off x="8937690" y="1174233"/>
            <a:ext cx="2776798" cy="2581582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AE8D"/>
              </a:gs>
              <a:gs pos="75000">
                <a:srgbClr val="F7AE8D"/>
              </a:gs>
              <a:gs pos="93000">
                <a:srgbClr val="F19B61"/>
              </a:gs>
              <a:gs pos="100000">
                <a:srgbClr val="F7AE8D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/>
                </a:solidFill>
                <a:latin typeface="Ink Free" panose="03080402000500000000" pitchFamily="66" charset="0"/>
              </a:rPr>
              <a:t>Der Typ der Bauwerke muss normalerweise mit der Kategorie/ Klasse des entsprechenden Gebäudes übereinstimmen. </a:t>
            </a:r>
          </a:p>
        </p:txBody>
      </p:sp>
    </p:spTree>
    <p:extLst>
      <p:ext uri="{BB962C8B-B14F-4D97-AF65-F5344CB8AC3E}">
        <p14:creationId xmlns:p14="http://schemas.microsoft.com/office/powerpoint/2010/main" val="41086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8B26A0A-A388-4126-BB7B-A851AEA5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401251"/>
            <a:ext cx="8555559" cy="4055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E48117-F33F-4964-A1F9-35B0B8A9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7. </a:t>
            </a:r>
            <a:r>
              <a:rPr lang="de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Umbauarbeiten anwählen, Gebäude verknüpfen und speichern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29</a:t>
            </a:fld>
            <a:endParaRPr lang="de-CH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B2920C78-87A1-42A5-8F9F-036A94571FF2}"/>
              </a:ext>
            </a:extLst>
          </p:cNvPr>
          <p:cNvSpPr/>
          <p:nvPr/>
        </p:nvSpPr>
        <p:spPr>
          <a:xfrm rot="180000">
            <a:off x="9361055" y="1708133"/>
            <a:ext cx="2395277" cy="2246680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AE8D"/>
              </a:gs>
              <a:gs pos="75000">
                <a:srgbClr val="F7AE8D"/>
              </a:gs>
              <a:gs pos="93000">
                <a:srgbClr val="F19B61"/>
              </a:gs>
              <a:gs pos="100000">
                <a:srgbClr val="F7AE8D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/>
                </a:solidFill>
                <a:latin typeface="Ink Free" panose="03080402000500000000" pitchFamily="66" charset="0"/>
              </a:rPr>
              <a:t>Wichtig!</a:t>
            </a:r>
          </a:p>
          <a:p>
            <a:endParaRPr lang="de-CH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de-CH" dirty="0">
                <a:solidFill>
                  <a:schemeClr val="tx1"/>
                </a:solidFill>
                <a:latin typeface="Ink Free" panose="03080402000500000000" pitchFamily="66" charset="0"/>
              </a:rPr>
              <a:t>Bei Fertigstellung des Umbauprojekts die entsprechenden Daten im Gebäude aktualisieren.</a:t>
            </a:r>
          </a:p>
        </p:txBody>
      </p:sp>
    </p:spTree>
    <p:extLst>
      <p:ext uri="{BB962C8B-B14F-4D97-AF65-F5344CB8AC3E}">
        <p14:creationId xmlns:p14="http://schemas.microsoft.com/office/powerpoint/2010/main" val="23118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04AA-9FF2-4CF8-AA88-E1DC45D5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1. Warum müssen die Bauprojekte, Gebäude und Wohnungen aktualisiert werden?</a:t>
            </a:r>
            <a:endParaRPr lang="fr-CH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86EC4-0B4F-46AB-BCAC-C0309B6EF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CH" altLang="en-US" sz="2000" dirty="0">
                <a:latin typeface="Roboto" panose="02000000000000000000" pitchFamily="2" charset="0"/>
                <a:ea typeface="Roboto" panose="02000000000000000000" pitchFamily="2" charset="0"/>
              </a:rPr>
              <a:t>Zeigt die aktuelle Situation der Projekte, Gebäude und Wohnungen für die Gemeinden, den Kanton und die Schweiz.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CH" alt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CH" alt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Als Grundlage für verschiedene Statistiken dienen.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CH" alt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CH" altLang="en-US" sz="2000" dirty="0">
                <a:latin typeface="Roboto" panose="02000000000000000000" pitchFamily="2" charset="0"/>
                <a:ea typeface="Roboto" panose="02000000000000000000" pitchFamily="2" charset="0"/>
              </a:rPr>
              <a:t>Basis für die </a:t>
            </a:r>
            <a:r>
              <a:rPr lang="de-CH" altLang="en-US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Planung territorialer Infrastrukturen </a:t>
            </a:r>
            <a:r>
              <a:rPr lang="de-CH" altLang="en-US" sz="2000" dirty="0">
                <a:latin typeface="Roboto" panose="02000000000000000000" pitchFamily="2" charset="0"/>
                <a:ea typeface="Roboto" panose="02000000000000000000" pitchFamily="2" charset="0"/>
              </a:rPr>
              <a:t>(Schule, ÖV, Energie, Feuerwehr, usw.) sowie verschiedene Statistiken.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CH" alt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CH" altLang="en-US" sz="2000" dirty="0">
                <a:latin typeface="Roboto" panose="02000000000000000000" pitchFamily="2" charset="0"/>
                <a:ea typeface="Roboto" panose="02000000000000000000" pitchFamily="2" charset="0"/>
              </a:rPr>
              <a:t>Das GWR wird als Grundlage für das </a:t>
            </a:r>
            <a:r>
              <a:rPr lang="de-CH" altLang="en-US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amtliche Verzeichnis der Strassen </a:t>
            </a:r>
            <a:r>
              <a:rPr lang="de-CH" altLang="en-US" sz="2000" dirty="0">
                <a:latin typeface="Roboto" panose="02000000000000000000" pitchFamily="2" charset="0"/>
                <a:ea typeface="Roboto" panose="02000000000000000000" pitchFamily="2" charset="0"/>
              </a:rPr>
              <a:t>und das </a:t>
            </a:r>
            <a:r>
              <a:rPr lang="de-CH" altLang="en-US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amtliche Verzeichnis der Gebäudeadressen </a:t>
            </a:r>
            <a:r>
              <a:rPr lang="de-CH" altLang="en-US" sz="2000" dirty="0">
                <a:latin typeface="Roboto" panose="02000000000000000000" pitchFamily="2" charset="0"/>
                <a:ea typeface="Roboto" panose="02000000000000000000" pitchFamily="2" charset="0"/>
              </a:rPr>
              <a:t>genutzt.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CH" alt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CH" altLang="en-US" sz="2000" dirty="0">
                <a:latin typeface="Roboto" panose="02000000000000000000" pitchFamily="2" charset="0"/>
                <a:ea typeface="Roboto" panose="02000000000000000000" pitchFamily="2" charset="0"/>
              </a:rPr>
              <a:t>Verwendung des GWR für die Umsetzung des Zweitwohnungsgesetzes. Der Stichtag für die </a:t>
            </a:r>
            <a:r>
              <a:rPr lang="de-CH" altLang="en-US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Berechnung des Zweitwohnungsanteils </a:t>
            </a:r>
            <a:r>
              <a:rPr lang="de-CH" altLang="en-US" sz="2000" dirty="0">
                <a:latin typeface="Roboto" panose="02000000000000000000" pitchFamily="2" charset="0"/>
                <a:ea typeface="Roboto" panose="02000000000000000000" pitchFamily="2" charset="0"/>
              </a:rPr>
              <a:t>ist der 31. Dezember.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56D037-6899-4095-8A12-2FBE4BD7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0C7C03-2C88-4308-AE24-FDC4B80DE4A5}"/>
              </a:ext>
            </a:extLst>
          </p:cNvPr>
          <p:cNvSpPr txBox="1">
            <a:spLocks/>
          </p:cNvSpPr>
          <p:nvPr/>
        </p:nvSpPr>
        <p:spPr>
          <a:xfrm>
            <a:off x="1703331" y="25129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34756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B3258-31A6-4FF9-A216-AD9BDB2B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7.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Heiz-und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Warmwassersystem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aktualisieren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30</a:t>
            </a:fld>
            <a:endParaRPr lang="de-CH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7CB802-9E2E-4C83-86F9-699EF02C6A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7060" y="1800392"/>
            <a:ext cx="4589463" cy="4235450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chemeClr val="accent3"/>
                </a:solidFill>
                <a:ea typeface="+mj-ea"/>
                <a:cs typeface="+mj-cs"/>
              </a:rPr>
              <a:t>Vor der </a:t>
            </a:r>
            <a:r>
              <a:rPr lang="fr-CH" dirty="0" err="1">
                <a:solidFill>
                  <a:schemeClr val="accent3"/>
                </a:solidFill>
                <a:ea typeface="+mj-ea"/>
                <a:cs typeface="+mj-cs"/>
              </a:rPr>
              <a:t>Sanierung</a:t>
            </a:r>
            <a:endParaRPr lang="fr-CH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28C12D-D35F-4132-A604-576D569443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60644" y="1820110"/>
            <a:ext cx="4589462" cy="4235450"/>
          </a:xfrm>
        </p:spPr>
        <p:txBody>
          <a:bodyPr>
            <a:normAutofit/>
          </a:bodyPr>
          <a:lstStyle/>
          <a:p>
            <a:r>
              <a:rPr lang="fr-CH" sz="2000" dirty="0" err="1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Aktualisierte</a:t>
            </a:r>
            <a:r>
              <a:rPr lang="fr-CH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CH" sz="2000" dirty="0" err="1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Daten</a:t>
            </a:r>
            <a:endParaRPr lang="fr-CH" sz="2000" dirty="0">
              <a:solidFill>
                <a:srgbClr val="A9318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1161350-9A01-4DD6-B98B-BD82BFAAC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060" y="2590800"/>
            <a:ext cx="3843073" cy="225352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E3ACF2B-58A0-4F68-9432-37CF55380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99" y="2590800"/>
            <a:ext cx="4631911" cy="223952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F5D5222-5E73-4687-8920-E09D5D025D5C}"/>
              </a:ext>
            </a:extLst>
          </p:cNvPr>
          <p:cNvSpPr txBox="1"/>
          <p:nvPr/>
        </p:nvSpPr>
        <p:spPr>
          <a:xfrm>
            <a:off x="7392144" y="5013176"/>
            <a:ext cx="3564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Hier klicken zur FAQ</a:t>
            </a:r>
            <a:endParaRPr lang="fr-CH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3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53462-A33B-4EA0-940E-E45A2406E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8. </a:t>
            </a:r>
            <a:r>
              <a:rPr lang="en-US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Quartalsabschluss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31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0F872A-DF11-432E-91A9-335D94172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29"/>
          <a:stretch/>
        </p:blipFill>
        <p:spPr>
          <a:xfrm>
            <a:off x="2136000" y="1175875"/>
            <a:ext cx="7920000" cy="45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93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F69D-986A-4137-9630-A8C82DA5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8. </a:t>
            </a:r>
            <a:r>
              <a:rPr lang="en-US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Quartalsabschluss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32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A0DEE42-125A-4081-BF0D-DD81219C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816" y="4189169"/>
            <a:ext cx="3104762" cy="142906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944A93B-DFED-4330-BD94-4AC471EFF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428" y="1431826"/>
            <a:ext cx="6502528" cy="5010806"/>
          </a:xfrm>
          <a:prstGeom prst="rect">
            <a:avLst/>
          </a:prstGeom>
        </p:spPr>
      </p:pic>
      <p:sp>
        <p:nvSpPr>
          <p:cNvPr id="11" name="Rectangle 19">
            <a:extLst>
              <a:ext uri="{FF2B5EF4-FFF2-40B4-BE49-F238E27FC236}">
                <a16:creationId xmlns:a16="http://schemas.microsoft.com/office/drawing/2014/main" id="{4B1FAA65-DAA3-4F9A-A800-CCB81E54C78C}"/>
              </a:ext>
            </a:extLst>
          </p:cNvPr>
          <p:cNvSpPr/>
          <p:nvPr/>
        </p:nvSpPr>
        <p:spPr>
          <a:xfrm rot="180000">
            <a:off x="8625105" y="864574"/>
            <a:ext cx="2654317" cy="2638151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EA8C"/>
              </a:gs>
              <a:gs pos="75000">
                <a:srgbClr val="F7EA8C"/>
              </a:gs>
              <a:gs pos="93000">
                <a:schemeClr val="accent4">
                  <a:lumMod val="60000"/>
                  <a:lumOff val="40000"/>
                </a:schemeClr>
              </a:gs>
              <a:gs pos="100000">
                <a:srgbClr val="F7EA8C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/>
                </a:solidFill>
                <a:latin typeface="Ink Free" panose="03080402000500000000" pitchFamily="66" charset="0"/>
              </a:rPr>
              <a:t>Der Abschluss kann erst durchgeführt werden, sobald alle Fehler behoben wurden.</a:t>
            </a:r>
          </a:p>
        </p:txBody>
      </p:sp>
    </p:spTree>
    <p:extLst>
      <p:ext uri="{BB962C8B-B14F-4D97-AF65-F5344CB8AC3E}">
        <p14:creationId xmlns:p14="http://schemas.microsoft.com/office/powerpoint/2010/main" val="42107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8CB6-9BB0-4CE8-B3F3-EE1CB1E3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9.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Aktualisierung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der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Bauprojekte</a:t>
            </a:r>
            <a:endParaRPr lang="fr-CH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4D442-36E4-4791-B5BA-C2D10A7B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000" dirty="0">
                <a:latin typeface="Roboto" panose="02000000000000000000" pitchFamily="2" charset="0"/>
                <a:ea typeface="Roboto" panose="02000000000000000000" pitchFamily="2" charset="0"/>
              </a:rPr>
              <a:t>Gemäss Merkmalskatalog müssen Gebäude ab Status </a:t>
            </a:r>
            <a:r>
              <a:rPr lang="de-CH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«bewilligt 1002»</a:t>
            </a:r>
            <a:r>
              <a:rPr lang="de-CH" sz="2000" dirty="0">
                <a:latin typeface="Roboto" panose="02000000000000000000" pitchFamily="2" charset="0"/>
                <a:ea typeface="Roboto" panose="02000000000000000000" pitchFamily="2" charset="0"/>
              </a:rPr>
              <a:t> im GWR erfasst und mit dem entsprechenden Projekt verbunden werden.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000" dirty="0">
                <a:latin typeface="Roboto" panose="02000000000000000000" pitchFamily="2" charset="0"/>
                <a:ea typeface="Roboto" panose="02000000000000000000" pitchFamily="2" charset="0"/>
              </a:rPr>
              <a:t>Umbauprojekt: Immer das Gebäude verbinden und der </a:t>
            </a:r>
            <a:r>
              <a:rPr lang="de-CH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«Typ der Bauwerke»</a:t>
            </a:r>
            <a:r>
              <a:rPr lang="de-CH" sz="2000" dirty="0">
                <a:latin typeface="Roboto" panose="02000000000000000000" pitchFamily="2" charset="0"/>
                <a:ea typeface="Roboto" panose="02000000000000000000" pitchFamily="2" charset="0"/>
              </a:rPr>
              <a:t> muss mit GKAT/GKLAS des Gebäudes übereinstimmen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000" dirty="0">
                <a:latin typeface="Roboto" panose="02000000000000000000" pitchFamily="2" charset="0"/>
                <a:ea typeface="Roboto" panose="02000000000000000000" pitchFamily="2" charset="0"/>
              </a:rPr>
              <a:t>Für </a:t>
            </a:r>
            <a:r>
              <a:rPr lang="de-CH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alle </a:t>
            </a:r>
            <a:r>
              <a:rPr lang="de-CH" sz="2000" dirty="0">
                <a:latin typeface="Roboto" panose="02000000000000000000" pitchFamily="2" charset="0"/>
                <a:ea typeface="Roboto" panose="02000000000000000000" pitchFamily="2" charset="0"/>
              </a:rPr>
              <a:t>Umbauprojekte</a:t>
            </a:r>
            <a:r>
              <a:rPr lang="de-CH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CH" sz="2000" dirty="0">
                <a:latin typeface="Roboto" panose="02000000000000000000" pitchFamily="2" charset="0"/>
                <a:ea typeface="Roboto" panose="02000000000000000000" pitchFamily="2" charset="0"/>
              </a:rPr>
              <a:t>muss das </a:t>
            </a:r>
            <a:r>
              <a:rPr lang="de-CH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Gebäude hinzugefügt </a:t>
            </a:r>
            <a:r>
              <a:rPr lang="de-CH" sz="2000" dirty="0">
                <a:latin typeface="Roboto" panose="02000000000000000000" pitchFamily="2" charset="0"/>
                <a:ea typeface="Roboto" panose="02000000000000000000" pitchFamily="2" charset="0"/>
              </a:rPr>
              <a:t>werden (ausser Tiefbauprojekte)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000" dirty="0">
                <a:latin typeface="Roboto" panose="02000000000000000000" pitchFamily="2" charset="0"/>
                <a:ea typeface="Roboto" panose="02000000000000000000" pitchFamily="2" charset="0"/>
              </a:rPr>
              <a:t>Bei Abbruchprojekten den Status </a:t>
            </a:r>
            <a:r>
              <a:rPr lang="de-CH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«abgebrochen»</a:t>
            </a:r>
            <a:r>
              <a:rPr lang="de-CH" sz="2000" dirty="0">
                <a:latin typeface="Roboto" panose="02000000000000000000" pitchFamily="2" charset="0"/>
                <a:ea typeface="Roboto" panose="02000000000000000000" pitchFamily="2" charset="0"/>
              </a:rPr>
              <a:t> im Gebäude bei Abschluss des Bauprojektes aktualisieren.</a:t>
            </a:r>
          </a:p>
          <a:p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33</a:t>
            </a:fld>
            <a:endParaRPr lang="de-CH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90BBC50-81F6-4B17-9D9C-A135F5771F2A}"/>
              </a:ext>
            </a:extLst>
          </p:cNvPr>
          <p:cNvSpPr txBox="1">
            <a:spLocks/>
          </p:cNvSpPr>
          <p:nvPr/>
        </p:nvSpPr>
        <p:spPr>
          <a:xfrm>
            <a:off x="1741788" y="2060848"/>
            <a:ext cx="10427564" cy="3370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83578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A707-292B-4237-91DF-0FE4EA0D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10. </a:t>
            </a:r>
            <a:r>
              <a:rPr lang="fr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Journal der </a:t>
            </a:r>
            <a:r>
              <a:rPr lang="fr-CH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Änderungen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34</a:t>
            </a:fld>
            <a:endParaRPr lang="de-CH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2326C673-7DA2-4550-8EE9-28826FD60B78}"/>
              </a:ext>
            </a:extLst>
          </p:cNvPr>
          <p:cNvSpPr/>
          <p:nvPr/>
        </p:nvSpPr>
        <p:spPr>
          <a:xfrm rot="180000">
            <a:off x="8628101" y="991880"/>
            <a:ext cx="2250375" cy="2068474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EA8C"/>
              </a:gs>
              <a:gs pos="75000">
                <a:srgbClr val="F7EA8C"/>
              </a:gs>
              <a:gs pos="93000">
                <a:schemeClr val="accent4">
                  <a:lumMod val="60000"/>
                  <a:lumOff val="40000"/>
                </a:schemeClr>
              </a:gs>
              <a:gs pos="100000">
                <a:srgbClr val="F7EA8C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altLang="en-US" dirty="0">
                <a:solidFill>
                  <a:schemeClr val="tx1"/>
                </a:solidFill>
                <a:latin typeface="Ink Free" panose="03080402000500000000" pitchFamily="66" charset="0"/>
              </a:rPr>
              <a:t>Die Funktion ermöglicht, alle Änderungen in einer Excel-Datei herunterzuladen.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5CCE1E2-76C7-461A-A394-95699F86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11" y="1298376"/>
            <a:ext cx="4792133" cy="26197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B95DC39-FDD2-4D99-B518-D64FEC8C5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92" y="3429000"/>
            <a:ext cx="7125226" cy="26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6A10-A545-4942-82DB-DA3C1E51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11. </a:t>
            </a:r>
            <a:r>
              <a:rPr lang="fr-CH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Datenexport</a:t>
            </a:r>
            <a:r>
              <a:rPr lang="fr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fr-CH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und</a:t>
            </a:r>
            <a:r>
              <a:rPr lang="fr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fr-CH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Auswertungen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35</a:t>
            </a:fld>
            <a:endParaRPr lang="de-CH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4F622C7-292D-4936-9AEC-A5A8CA41C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416" y="1644169"/>
            <a:ext cx="7401852" cy="4159687"/>
          </a:xfrm>
          <a:prstGeom prst="rect">
            <a:avLst/>
          </a:prstGeom>
        </p:spPr>
      </p:pic>
      <p:sp>
        <p:nvSpPr>
          <p:cNvPr id="12" name="Pfeil nach links 2">
            <a:extLst>
              <a:ext uri="{FF2B5EF4-FFF2-40B4-BE49-F238E27FC236}">
                <a16:creationId xmlns:a16="http://schemas.microsoft.com/office/drawing/2014/main" id="{E0665343-E3A1-45CC-AE3E-72145ACDD466}"/>
              </a:ext>
            </a:extLst>
          </p:cNvPr>
          <p:cNvSpPr/>
          <p:nvPr/>
        </p:nvSpPr>
        <p:spPr>
          <a:xfrm rot="2100885" flipV="1">
            <a:off x="3205995" y="2371867"/>
            <a:ext cx="722523" cy="445142"/>
          </a:xfrm>
          <a:prstGeom prst="leftArrow">
            <a:avLst>
              <a:gd name="adj1" fmla="val 50000"/>
              <a:gd name="adj2" fmla="val 772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BB2AF921-8AC4-40B1-B458-419062CF73C4}"/>
              </a:ext>
            </a:extLst>
          </p:cNvPr>
          <p:cNvSpPr/>
          <p:nvPr/>
        </p:nvSpPr>
        <p:spPr>
          <a:xfrm rot="180000">
            <a:off x="8847955" y="634958"/>
            <a:ext cx="2394000" cy="2246400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AE8D"/>
              </a:gs>
              <a:gs pos="75000">
                <a:srgbClr val="F7AE8D"/>
              </a:gs>
              <a:gs pos="93000">
                <a:srgbClr val="F19B61"/>
              </a:gs>
              <a:gs pos="100000">
                <a:srgbClr val="F7AE8D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tx1"/>
                </a:solidFill>
                <a:latin typeface="Ink Free" panose="03080402000500000000" pitchFamily="66" charset="0"/>
              </a:rPr>
              <a:t>Wichtig!</a:t>
            </a:r>
          </a:p>
          <a:p>
            <a:endParaRPr lang="de-CH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de-CH" dirty="0">
                <a:solidFill>
                  <a:schemeClr val="tx1"/>
                </a:solidFill>
                <a:latin typeface="Ink Free" panose="03080402000500000000" pitchFamily="66" charset="0"/>
              </a:rPr>
              <a:t>Neuer Service MADD: Bereitstellung von Daten  </a:t>
            </a:r>
          </a:p>
        </p:txBody>
      </p:sp>
    </p:spTree>
    <p:extLst>
      <p:ext uri="{BB962C8B-B14F-4D97-AF65-F5344CB8AC3E}">
        <p14:creationId xmlns:p14="http://schemas.microsoft.com/office/powerpoint/2010/main" val="39975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D01501-FC50-4E35-A560-4A6C0B51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11. </a:t>
            </a:r>
            <a:r>
              <a:rPr lang="fr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MADD – </a:t>
            </a:r>
            <a:r>
              <a:rPr lang="fr-CH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Datenbereitstellung</a:t>
            </a:r>
            <a:endParaRPr lang="fr-CH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7CB802-9E2E-4C83-86F9-699EF02C6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CH" i="0" dirty="0">
                <a:solidFill>
                  <a:srgbClr val="BF5C9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Ziel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b="1" i="0" dirty="0">
              <a:solidFill>
                <a:srgbClr val="BF5C9D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e-CH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Die Verbreitung einheitlicher Gebäude- und Wohnungsdaten auf Schweizer Ebene in verschiedenen Bereichen wie Energie, Gebäudegeolokalisierung oder Referenzuniversen zu fördern. Unseren Kunden die aktuellsten Daten auf einfache und effiziente Weise zur Verfügung zu stellen.</a:t>
            </a:r>
          </a:p>
          <a:p>
            <a:endParaRPr lang="de-CH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e-CH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MADD</a:t>
            </a:r>
            <a:endParaRPr lang="de-CH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de-CH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Die Daten haben immer den Status vom Ende des vorherigen Tages. Der tatsächliche Status ist in der   Lieferung oder beim Einloggen sichtbar.</a:t>
            </a:r>
            <a:endParaRPr lang="fr-CH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de-CH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Die Daten werden in der Version Merkmalskatalog 4.2 bereitgestellt.</a:t>
            </a:r>
            <a:endParaRPr lang="de-CH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Öffentlich zugängliche Daten </a:t>
            </a:r>
            <a:r>
              <a:rPr lang="de-CH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Abfragetools</a:t>
            </a:r>
            <a:endParaRPr lang="de-CH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Neue Form Daten abzufragen&gt; EWK </a:t>
            </a:r>
            <a:r>
              <a:rPr lang="de-CH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Gebäude suchen</a:t>
            </a:r>
            <a:endParaRPr lang="de-CH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fr-CH" dirty="0">
              <a:solidFill>
                <a:srgbClr val="A9318A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7461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1A44A-A925-4BF0-A7AA-11D9474B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12. NEU: Wohnungsstand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37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6238219-10E1-49C6-BF42-410F6EEA2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868"/>
          <a:stretch/>
        </p:blipFill>
        <p:spPr>
          <a:xfrm>
            <a:off x="2136000" y="1495220"/>
            <a:ext cx="7920000" cy="38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5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2A8A-ADF9-4B4D-9EDD-0FE2EC49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12. NEU: Nutzungsart der Wohnung Suche - Bearbeitung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38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F2CE3F-DEEE-487D-814A-D2F7EA41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53" y="892324"/>
            <a:ext cx="5368095" cy="50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19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6F06-559E-412C-AFDA-8D6A923D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12. NEU: Nutzungsart der Wohnung - Abfrage Stand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39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BAB3F31-F639-473F-91ED-4DFC25895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145128"/>
            <a:ext cx="5416828" cy="506121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87AEF51-A292-463E-968E-2401599EA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028" y="4480626"/>
            <a:ext cx="5076321" cy="17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9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ooter Placeholder 4">
            <a:extLst>
              <a:ext uri="{FF2B5EF4-FFF2-40B4-BE49-F238E27FC236}">
                <a16:creationId xmlns:a16="http://schemas.microsoft.com/office/drawing/2014/main" id="{CA1B37E0-796F-4F92-97D6-D91C4674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2" name="Title 110">
            <a:extLst>
              <a:ext uri="{FF2B5EF4-FFF2-40B4-BE49-F238E27FC236}">
                <a16:creationId xmlns:a16="http://schemas.microsoft.com/office/drawing/2014/main" id="{61237146-8604-4689-90FA-94A0349D32AC}"/>
              </a:ext>
            </a:extLst>
          </p:cNvPr>
          <p:cNvSpPr txBox="1">
            <a:spLocks/>
          </p:cNvSpPr>
          <p:nvPr/>
        </p:nvSpPr>
        <p:spPr>
          <a:xfrm>
            <a:off x="1511616" y="168191"/>
            <a:ext cx="9842184" cy="1512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4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Aktualisieren</a:t>
            </a:r>
            <a:endParaRPr lang="fr-CH" sz="2400" dirty="0">
              <a:solidFill>
                <a:srgbClr val="A9318A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endParaRPr lang="fr-CH" sz="2400" dirty="0"/>
          </a:p>
        </p:txBody>
      </p:sp>
      <p:sp>
        <p:nvSpPr>
          <p:cNvPr id="53" name="Rectangle: Rounded Corners 104">
            <a:extLst>
              <a:ext uri="{FF2B5EF4-FFF2-40B4-BE49-F238E27FC236}">
                <a16:creationId xmlns:a16="http://schemas.microsoft.com/office/drawing/2014/main" id="{720EE439-0D76-4100-B0C8-6C1AFCD08672}"/>
              </a:ext>
            </a:extLst>
          </p:cNvPr>
          <p:cNvSpPr/>
          <p:nvPr/>
        </p:nvSpPr>
        <p:spPr>
          <a:xfrm>
            <a:off x="3931286" y="1515248"/>
            <a:ext cx="2006317" cy="2025466"/>
          </a:xfrm>
          <a:custGeom>
            <a:avLst/>
            <a:gdLst>
              <a:gd name="connsiteX0" fmla="*/ 0 w 2006317"/>
              <a:gd name="connsiteY0" fmla="*/ 105833 h 2013156"/>
              <a:gd name="connsiteX1" fmla="*/ 105833 w 2006317"/>
              <a:gd name="connsiteY1" fmla="*/ 0 h 2013156"/>
              <a:gd name="connsiteX2" fmla="*/ 1900484 w 2006317"/>
              <a:gd name="connsiteY2" fmla="*/ 0 h 2013156"/>
              <a:gd name="connsiteX3" fmla="*/ 2006317 w 2006317"/>
              <a:gd name="connsiteY3" fmla="*/ 105833 h 2013156"/>
              <a:gd name="connsiteX4" fmla="*/ 2006317 w 2006317"/>
              <a:gd name="connsiteY4" fmla="*/ 1907323 h 2013156"/>
              <a:gd name="connsiteX5" fmla="*/ 1900484 w 2006317"/>
              <a:gd name="connsiteY5" fmla="*/ 2013156 h 2013156"/>
              <a:gd name="connsiteX6" fmla="*/ 105833 w 2006317"/>
              <a:gd name="connsiteY6" fmla="*/ 2013156 h 2013156"/>
              <a:gd name="connsiteX7" fmla="*/ 0 w 2006317"/>
              <a:gd name="connsiteY7" fmla="*/ 1907323 h 2013156"/>
              <a:gd name="connsiteX8" fmla="*/ 0 w 2006317"/>
              <a:gd name="connsiteY8" fmla="*/ 105833 h 2013156"/>
              <a:gd name="connsiteX0" fmla="*/ 0 w 2006317"/>
              <a:gd name="connsiteY0" fmla="*/ 105833 h 2013156"/>
              <a:gd name="connsiteX1" fmla="*/ 105833 w 2006317"/>
              <a:gd name="connsiteY1" fmla="*/ 0 h 2013156"/>
              <a:gd name="connsiteX2" fmla="*/ 1900484 w 2006317"/>
              <a:gd name="connsiteY2" fmla="*/ 0 h 2013156"/>
              <a:gd name="connsiteX3" fmla="*/ 2006317 w 2006317"/>
              <a:gd name="connsiteY3" fmla="*/ 105833 h 2013156"/>
              <a:gd name="connsiteX4" fmla="*/ 2006317 w 2006317"/>
              <a:gd name="connsiteY4" fmla="*/ 1907323 h 2013156"/>
              <a:gd name="connsiteX5" fmla="*/ 1900484 w 2006317"/>
              <a:gd name="connsiteY5" fmla="*/ 2013156 h 2013156"/>
              <a:gd name="connsiteX6" fmla="*/ 105833 w 2006317"/>
              <a:gd name="connsiteY6" fmla="*/ 2013156 h 2013156"/>
              <a:gd name="connsiteX7" fmla="*/ 0 w 2006317"/>
              <a:gd name="connsiteY7" fmla="*/ 1907323 h 2013156"/>
              <a:gd name="connsiteX8" fmla="*/ 0 w 2006317"/>
              <a:gd name="connsiteY8" fmla="*/ 105833 h 2013156"/>
              <a:gd name="connsiteX0" fmla="*/ 105833 w 2006317"/>
              <a:gd name="connsiteY0" fmla="*/ 2013156 h 2104596"/>
              <a:gd name="connsiteX1" fmla="*/ 0 w 2006317"/>
              <a:gd name="connsiteY1" fmla="*/ 1907323 h 2104596"/>
              <a:gd name="connsiteX2" fmla="*/ 0 w 2006317"/>
              <a:gd name="connsiteY2" fmla="*/ 105833 h 2104596"/>
              <a:gd name="connsiteX3" fmla="*/ 105833 w 2006317"/>
              <a:gd name="connsiteY3" fmla="*/ 0 h 2104596"/>
              <a:gd name="connsiteX4" fmla="*/ 1900484 w 2006317"/>
              <a:gd name="connsiteY4" fmla="*/ 0 h 2104596"/>
              <a:gd name="connsiteX5" fmla="*/ 2006317 w 2006317"/>
              <a:gd name="connsiteY5" fmla="*/ 105833 h 2104596"/>
              <a:gd name="connsiteX6" fmla="*/ 2006317 w 2006317"/>
              <a:gd name="connsiteY6" fmla="*/ 1907323 h 2104596"/>
              <a:gd name="connsiteX7" fmla="*/ 1900484 w 2006317"/>
              <a:gd name="connsiteY7" fmla="*/ 2013156 h 2104596"/>
              <a:gd name="connsiteX8" fmla="*/ 197273 w 2006317"/>
              <a:gd name="connsiteY8" fmla="*/ 2104596 h 2104596"/>
              <a:gd name="connsiteX0" fmla="*/ 105833 w 2006317"/>
              <a:gd name="connsiteY0" fmla="*/ 2013156 h 2025466"/>
              <a:gd name="connsiteX1" fmla="*/ 0 w 2006317"/>
              <a:gd name="connsiteY1" fmla="*/ 1907323 h 2025466"/>
              <a:gd name="connsiteX2" fmla="*/ 0 w 2006317"/>
              <a:gd name="connsiteY2" fmla="*/ 105833 h 2025466"/>
              <a:gd name="connsiteX3" fmla="*/ 105833 w 2006317"/>
              <a:gd name="connsiteY3" fmla="*/ 0 h 2025466"/>
              <a:gd name="connsiteX4" fmla="*/ 1900484 w 2006317"/>
              <a:gd name="connsiteY4" fmla="*/ 0 h 2025466"/>
              <a:gd name="connsiteX5" fmla="*/ 2006317 w 2006317"/>
              <a:gd name="connsiteY5" fmla="*/ 105833 h 2025466"/>
              <a:gd name="connsiteX6" fmla="*/ 2006317 w 2006317"/>
              <a:gd name="connsiteY6" fmla="*/ 1907323 h 2025466"/>
              <a:gd name="connsiteX7" fmla="*/ 1900484 w 2006317"/>
              <a:gd name="connsiteY7" fmla="*/ 2013156 h 2025466"/>
              <a:gd name="connsiteX8" fmla="*/ 645681 w 2006317"/>
              <a:gd name="connsiteY8" fmla="*/ 2025466 h 20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317" h="2025466">
                <a:moveTo>
                  <a:pt x="105833" y="2013156"/>
                </a:moveTo>
                <a:cubicBezTo>
                  <a:pt x="47383" y="2013156"/>
                  <a:pt x="0" y="1965773"/>
                  <a:pt x="0" y="1907323"/>
                </a:cubicBezTo>
                <a:lnTo>
                  <a:pt x="0" y="105833"/>
                </a:lnTo>
                <a:cubicBezTo>
                  <a:pt x="0" y="47383"/>
                  <a:pt x="47383" y="0"/>
                  <a:pt x="105833" y="0"/>
                </a:cubicBezTo>
                <a:lnTo>
                  <a:pt x="1900484" y="0"/>
                </a:lnTo>
                <a:cubicBezTo>
                  <a:pt x="1958934" y="0"/>
                  <a:pt x="2006317" y="47383"/>
                  <a:pt x="2006317" y="105833"/>
                </a:cubicBezTo>
                <a:lnTo>
                  <a:pt x="2006317" y="1907323"/>
                </a:lnTo>
                <a:cubicBezTo>
                  <a:pt x="2006317" y="1965773"/>
                  <a:pt x="1958934" y="2013156"/>
                  <a:pt x="1900484" y="2013156"/>
                </a:cubicBezTo>
                <a:lnTo>
                  <a:pt x="645681" y="2025466"/>
                </a:lnTo>
              </a:path>
            </a:pathLst>
          </a:custGeom>
          <a:noFill/>
          <a:ln w="38100">
            <a:solidFill>
              <a:srgbClr val="BF5C9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06317"/>
                      <a:gd name="connsiteY0" fmla="*/ 105833 h 2582961"/>
                      <a:gd name="connsiteX1" fmla="*/ 105833 w 2006317"/>
                      <a:gd name="connsiteY1" fmla="*/ 0 h 2582961"/>
                      <a:gd name="connsiteX2" fmla="*/ 739943 w 2006317"/>
                      <a:gd name="connsiteY2" fmla="*/ 0 h 2582961"/>
                      <a:gd name="connsiteX3" fmla="*/ 1320214 w 2006317"/>
                      <a:gd name="connsiteY3" fmla="*/ 0 h 2582961"/>
                      <a:gd name="connsiteX4" fmla="*/ 1900484 w 2006317"/>
                      <a:gd name="connsiteY4" fmla="*/ 0 h 2582961"/>
                      <a:gd name="connsiteX5" fmla="*/ 2006317 w 2006317"/>
                      <a:gd name="connsiteY5" fmla="*/ 105833 h 2582961"/>
                      <a:gd name="connsiteX6" fmla="*/ 2006317 w 2006317"/>
                      <a:gd name="connsiteY6" fmla="*/ 651231 h 2582961"/>
                      <a:gd name="connsiteX7" fmla="*/ 2006317 w 2006317"/>
                      <a:gd name="connsiteY7" fmla="*/ 1196629 h 2582961"/>
                      <a:gd name="connsiteX8" fmla="*/ 2006317 w 2006317"/>
                      <a:gd name="connsiteY8" fmla="*/ 1836878 h 2582961"/>
                      <a:gd name="connsiteX9" fmla="*/ 2006317 w 2006317"/>
                      <a:gd name="connsiteY9" fmla="*/ 2477128 h 2582961"/>
                      <a:gd name="connsiteX10" fmla="*/ 1900484 w 2006317"/>
                      <a:gd name="connsiteY10" fmla="*/ 2582961 h 2582961"/>
                      <a:gd name="connsiteX11" fmla="*/ 1284320 w 2006317"/>
                      <a:gd name="connsiteY11" fmla="*/ 2582961 h 2582961"/>
                      <a:gd name="connsiteX12" fmla="*/ 650210 w 2006317"/>
                      <a:gd name="connsiteY12" fmla="*/ 2582961 h 2582961"/>
                      <a:gd name="connsiteX13" fmla="*/ 105833 w 2006317"/>
                      <a:gd name="connsiteY13" fmla="*/ 2582961 h 2582961"/>
                      <a:gd name="connsiteX14" fmla="*/ 0 w 2006317"/>
                      <a:gd name="connsiteY14" fmla="*/ 2477128 h 2582961"/>
                      <a:gd name="connsiteX15" fmla="*/ 0 w 2006317"/>
                      <a:gd name="connsiteY15" fmla="*/ 1860591 h 2582961"/>
                      <a:gd name="connsiteX16" fmla="*/ 0 w 2006317"/>
                      <a:gd name="connsiteY16" fmla="*/ 1267768 h 2582961"/>
                      <a:gd name="connsiteX17" fmla="*/ 0 w 2006317"/>
                      <a:gd name="connsiteY17" fmla="*/ 746083 h 2582961"/>
                      <a:gd name="connsiteX18" fmla="*/ 0 w 2006317"/>
                      <a:gd name="connsiteY18" fmla="*/ 105833 h 2582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06317" h="2582961" extrusionOk="0">
                        <a:moveTo>
                          <a:pt x="0" y="105833"/>
                        </a:moveTo>
                        <a:cubicBezTo>
                          <a:pt x="-5950" y="43713"/>
                          <a:pt x="31048" y="6131"/>
                          <a:pt x="105833" y="0"/>
                        </a:cubicBezTo>
                        <a:cubicBezTo>
                          <a:pt x="259221" y="-73008"/>
                          <a:pt x="473353" y="24298"/>
                          <a:pt x="739943" y="0"/>
                        </a:cubicBezTo>
                        <a:cubicBezTo>
                          <a:pt x="1006533" y="-24298"/>
                          <a:pt x="1037485" y="7539"/>
                          <a:pt x="1320214" y="0"/>
                        </a:cubicBezTo>
                        <a:cubicBezTo>
                          <a:pt x="1602943" y="-7539"/>
                          <a:pt x="1681160" y="3483"/>
                          <a:pt x="1900484" y="0"/>
                        </a:cubicBezTo>
                        <a:cubicBezTo>
                          <a:pt x="1955595" y="-10756"/>
                          <a:pt x="2008112" y="40739"/>
                          <a:pt x="2006317" y="105833"/>
                        </a:cubicBezTo>
                        <a:cubicBezTo>
                          <a:pt x="2031912" y="334794"/>
                          <a:pt x="1971942" y="381051"/>
                          <a:pt x="2006317" y="651231"/>
                        </a:cubicBezTo>
                        <a:cubicBezTo>
                          <a:pt x="2040692" y="921411"/>
                          <a:pt x="2004505" y="1060330"/>
                          <a:pt x="2006317" y="1196629"/>
                        </a:cubicBezTo>
                        <a:cubicBezTo>
                          <a:pt x="2008129" y="1332928"/>
                          <a:pt x="1997122" y="1598516"/>
                          <a:pt x="2006317" y="1836878"/>
                        </a:cubicBezTo>
                        <a:cubicBezTo>
                          <a:pt x="2015512" y="2075240"/>
                          <a:pt x="1974350" y="2258740"/>
                          <a:pt x="2006317" y="2477128"/>
                        </a:cubicBezTo>
                        <a:cubicBezTo>
                          <a:pt x="1994587" y="2534907"/>
                          <a:pt x="1962567" y="2572999"/>
                          <a:pt x="1900484" y="2582961"/>
                        </a:cubicBezTo>
                        <a:cubicBezTo>
                          <a:pt x="1716867" y="2610915"/>
                          <a:pt x="1496271" y="2545100"/>
                          <a:pt x="1284320" y="2582961"/>
                        </a:cubicBezTo>
                        <a:cubicBezTo>
                          <a:pt x="1072369" y="2620822"/>
                          <a:pt x="839614" y="2539515"/>
                          <a:pt x="650210" y="2582961"/>
                        </a:cubicBezTo>
                        <a:cubicBezTo>
                          <a:pt x="460806" y="2626407"/>
                          <a:pt x="235146" y="2560345"/>
                          <a:pt x="105833" y="2582961"/>
                        </a:cubicBezTo>
                        <a:cubicBezTo>
                          <a:pt x="43640" y="2583576"/>
                          <a:pt x="-5023" y="2532112"/>
                          <a:pt x="0" y="2477128"/>
                        </a:cubicBezTo>
                        <a:cubicBezTo>
                          <a:pt x="-50572" y="2230919"/>
                          <a:pt x="58753" y="2055570"/>
                          <a:pt x="0" y="1860591"/>
                        </a:cubicBezTo>
                        <a:cubicBezTo>
                          <a:pt x="-58753" y="1665612"/>
                          <a:pt x="20159" y="1490563"/>
                          <a:pt x="0" y="1267768"/>
                        </a:cubicBezTo>
                        <a:cubicBezTo>
                          <a:pt x="-20159" y="1044973"/>
                          <a:pt x="42663" y="999239"/>
                          <a:pt x="0" y="746083"/>
                        </a:cubicBezTo>
                        <a:cubicBezTo>
                          <a:pt x="-42663" y="492927"/>
                          <a:pt x="25843" y="388709"/>
                          <a:pt x="0" y="10583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 err="1">
              <a:solidFill>
                <a:schemeClr val="tx1"/>
              </a:solidFill>
            </a:endParaRP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1B94ED28-A670-4967-B83E-4FD13A498FB9}"/>
              </a:ext>
            </a:extLst>
          </p:cNvPr>
          <p:cNvSpPr/>
          <p:nvPr/>
        </p:nvSpPr>
        <p:spPr>
          <a:xfrm>
            <a:off x="4331593" y="2075098"/>
            <a:ext cx="1206000" cy="1324751"/>
          </a:xfrm>
          <a:custGeom>
            <a:avLst/>
            <a:gdLst>
              <a:gd name="connsiteX0" fmla="*/ 6216341 w 6234545"/>
              <a:gd name="connsiteY0" fmla="*/ 1061120 h 6858000"/>
              <a:gd name="connsiteX1" fmla="*/ 3117273 w 6234545"/>
              <a:gd name="connsiteY1" fmla="*/ 0 h 6858000"/>
              <a:gd name="connsiteX2" fmla="*/ 18205 w 6234545"/>
              <a:gd name="connsiteY2" fmla="*/ 1061120 h 6858000"/>
              <a:gd name="connsiteX3" fmla="*/ 0 w 6234545"/>
              <a:gd name="connsiteY3" fmla="*/ 1122218 h 6858000"/>
              <a:gd name="connsiteX4" fmla="*/ 0 w 6234545"/>
              <a:gd name="connsiteY4" fmla="*/ 1184564 h 6858000"/>
              <a:gd name="connsiteX5" fmla="*/ 0 w 6234545"/>
              <a:gd name="connsiteY5" fmla="*/ 2618509 h 6858000"/>
              <a:gd name="connsiteX6" fmla="*/ 0 w 6234545"/>
              <a:gd name="connsiteY6" fmla="*/ 2680855 h 6858000"/>
              <a:gd name="connsiteX7" fmla="*/ 0 w 6234545"/>
              <a:gd name="connsiteY7" fmla="*/ 2743200 h 6858000"/>
              <a:gd name="connsiteX8" fmla="*/ 0 w 6234545"/>
              <a:gd name="connsiteY8" fmla="*/ 4114800 h 6858000"/>
              <a:gd name="connsiteX9" fmla="*/ 0 w 6234545"/>
              <a:gd name="connsiteY9" fmla="*/ 4177146 h 6858000"/>
              <a:gd name="connsiteX10" fmla="*/ 0 w 6234545"/>
              <a:gd name="connsiteY10" fmla="*/ 4239491 h 6858000"/>
              <a:gd name="connsiteX11" fmla="*/ 0 w 6234545"/>
              <a:gd name="connsiteY11" fmla="*/ 5735782 h 6858000"/>
              <a:gd name="connsiteX12" fmla="*/ 14589 w 6234545"/>
              <a:gd name="connsiteY12" fmla="*/ 5792018 h 6858000"/>
              <a:gd name="connsiteX13" fmla="*/ 3117273 w 6234545"/>
              <a:gd name="connsiteY13" fmla="*/ 6858000 h 6858000"/>
              <a:gd name="connsiteX14" fmla="*/ 6218959 w 6234545"/>
              <a:gd name="connsiteY14" fmla="*/ 5796133 h 6858000"/>
              <a:gd name="connsiteX15" fmla="*/ 6234546 w 6234545"/>
              <a:gd name="connsiteY15" fmla="*/ 5735782 h 6858000"/>
              <a:gd name="connsiteX16" fmla="*/ 6234546 w 6234545"/>
              <a:gd name="connsiteY16" fmla="*/ 4239491 h 6858000"/>
              <a:gd name="connsiteX17" fmla="*/ 6234546 w 6234545"/>
              <a:gd name="connsiteY17" fmla="*/ 4177146 h 6858000"/>
              <a:gd name="connsiteX18" fmla="*/ 6234546 w 6234545"/>
              <a:gd name="connsiteY18" fmla="*/ 4114800 h 6858000"/>
              <a:gd name="connsiteX19" fmla="*/ 6234546 w 6234545"/>
              <a:gd name="connsiteY19" fmla="*/ 2743200 h 6858000"/>
              <a:gd name="connsiteX20" fmla="*/ 6234546 w 6234545"/>
              <a:gd name="connsiteY20" fmla="*/ 2680855 h 6858000"/>
              <a:gd name="connsiteX21" fmla="*/ 6234546 w 6234545"/>
              <a:gd name="connsiteY21" fmla="*/ 2618509 h 6858000"/>
              <a:gd name="connsiteX22" fmla="*/ 6234546 w 6234545"/>
              <a:gd name="connsiteY22" fmla="*/ 1184564 h 6858000"/>
              <a:gd name="connsiteX23" fmla="*/ 6234546 w 6234545"/>
              <a:gd name="connsiteY23" fmla="*/ 1122218 h 6858000"/>
              <a:gd name="connsiteX24" fmla="*/ 6216341 w 6234545"/>
              <a:gd name="connsiteY24" fmla="*/ 1061120 h 6858000"/>
              <a:gd name="connsiteX25" fmla="*/ 5975313 w 6234545"/>
              <a:gd name="connsiteY25" fmla="*/ 4237621 h 6858000"/>
              <a:gd name="connsiteX26" fmla="*/ 5960849 w 6234545"/>
              <a:gd name="connsiteY26" fmla="*/ 4282884 h 6858000"/>
              <a:gd name="connsiteX27" fmla="*/ 5943018 w 6234545"/>
              <a:gd name="connsiteY27" fmla="*/ 4319917 h 6858000"/>
              <a:gd name="connsiteX28" fmla="*/ 5914215 w 6234545"/>
              <a:gd name="connsiteY28" fmla="*/ 4365928 h 6858000"/>
              <a:gd name="connsiteX29" fmla="*/ 5886908 w 6234545"/>
              <a:gd name="connsiteY29" fmla="*/ 4400467 h 6858000"/>
              <a:gd name="connsiteX30" fmla="*/ 5841645 w 6234545"/>
              <a:gd name="connsiteY30" fmla="*/ 4449346 h 6858000"/>
              <a:gd name="connsiteX31" fmla="*/ 5809225 w 6234545"/>
              <a:gd name="connsiteY31" fmla="*/ 4478773 h 6858000"/>
              <a:gd name="connsiteX32" fmla="*/ 5743638 w 6234545"/>
              <a:gd name="connsiteY32" fmla="*/ 4531891 h 6858000"/>
              <a:gd name="connsiteX33" fmla="*/ 5711592 w 6234545"/>
              <a:gd name="connsiteY33" fmla="*/ 4554336 h 6858000"/>
              <a:gd name="connsiteX34" fmla="*/ 5621690 w 6234545"/>
              <a:gd name="connsiteY34" fmla="*/ 4612067 h 6858000"/>
              <a:gd name="connsiteX35" fmla="*/ 5595256 w 6234545"/>
              <a:gd name="connsiteY35" fmla="*/ 4627031 h 6858000"/>
              <a:gd name="connsiteX36" fmla="*/ 5477423 w 6234545"/>
              <a:gd name="connsiteY36" fmla="*/ 4689002 h 6858000"/>
              <a:gd name="connsiteX37" fmla="*/ 5460963 w 6234545"/>
              <a:gd name="connsiteY37" fmla="*/ 4696608 h 6858000"/>
              <a:gd name="connsiteX38" fmla="*/ 5313080 w 6234545"/>
              <a:gd name="connsiteY38" fmla="*/ 4761323 h 6858000"/>
              <a:gd name="connsiteX39" fmla="*/ 5308591 w 6234545"/>
              <a:gd name="connsiteY39" fmla="*/ 4763068 h 6858000"/>
              <a:gd name="connsiteX40" fmla="*/ 4241112 w 6234545"/>
              <a:gd name="connsiteY40" fmla="*/ 5033647 h 6858000"/>
              <a:gd name="connsiteX41" fmla="*/ 4234753 w 6234545"/>
              <a:gd name="connsiteY41" fmla="*/ 5034520 h 6858000"/>
              <a:gd name="connsiteX42" fmla="*/ 3982129 w 6234545"/>
              <a:gd name="connsiteY42" fmla="*/ 5066815 h 6858000"/>
              <a:gd name="connsiteX43" fmla="*/ 3938986 w 6234545"/>
              <a:gd name="connsiteY43" fmla="*/ 5070805 h 6858000"/>
              <a:gd name="connsiteX44" fmla="*/ 3708682 w 6234545"/>
              <a:gd name="connsiteY44" fmla="*/ 5091629 h 6858000"/>
              <a:gd name="connsiteX45" fmla="*/ 3598580 w 6234545"/>
              <a:gd name="connsiteY45" fmla="*/ 5097739 h 6858000"/>
              <a:gd name="connsiteX46" fmla="*/ 3420396 w 6234545"/>
              <a:gd name="connsiteY46" fmla="*/ 5107215 h 6858000"/>
              <a:gd name="connsiteX47" fmla="*/ 3117273 w 6234545"/>
              <a:gd name="connsiteY47" fmla="*/ 5112328 h 6858000"/>
              <a:gd name="connsiteX48" fmla="*/ 2814025 w 6234545"/>
              <a:gd name="connsiteY48" fmla="*/ 5106841 h 6858000"/>
              <a:gd name="connsiteX49" fmla="*/ 2635841 w 6234545"/>
              <a:gd name="connsiteY49" fmla="*/ 5097365 h 6858000"/>
              <a:gd name="connsiteX50" fmla="*/ 2525739 w 6234545"/>
              <a:gd name="connsiteY50" fmla="*/ 5091255 h 6858000"/>
              <a:gd name="connsiteX51" fmla="*/ 2295435 w 6234545"/>
              <a:gd name="connsiteY51" fmla="*/ 5070432 h 6858000"/>
              <a:gd name="connsiteX52" fmla="*/ 2252292 w 6234545"/>
              <a:gd name="connsiteY52" fmla="*/ 5066441 h 6858000"/>
              <a:gd name="connsiteX53" fmla="*/ 1999668 w 6234545"/>
              <a:gd name="connsiteY53" fmla="*/ 5034146 h 6858000"/>
              <a:gd name="connsiteX54" fmla="*/ 1993309 w 6234545"/>
              <a:gd name="connsiteY54" fmla="*/ 5033274 h 6858000"/>
              <a:gd name="connsiteX55" fmla="*/ 925830 w 6234545"/>
              <a:gd name="connsiteY55" fmla="*/ 4762694 h 6858000"/>
              <a:gd name="connsiteX56" fmla="*/ 921341 w 6234545"/>
              <a:gd name="connsiteY56" fmla="*/ 4760948 h 6858000"/>
              <a:gd name="connsiteX57" fmla="*/ 773458 w 6234545"/>
              <a:gd name="connsiteY57" fmla="*/ 4696234 h 6858000"/>
              <a:gd name="connsiteX58" fmla="*/ 756999 w 6234545"/>
              <a:gd name="connsiteY58" fmla="*/ 4688628 h 6858000"/>
              <a:gd name="connsiteX59" fmla="*/ 639166 w 6234545"/>
              <a:gd name="connsiteY59" fmla="*/ 4626656 h 6858000"/>
              <a:gd name="connsiteX60" fmla="*/ 612731 w 6234545"/>
              <a:gd name="connsiteY60" fmla="*/ 4611694 h 6858000"/>
              <a:gd name="connsiteX61" fmla="*/ 522829 w 6234545"/>
              <a:gd name="connsiteY61" fmla="*/ 4553962 h 6858000"/>
              <a:gd name="connsiteX62" fmla="*/ 490783 w 6234545"/>
              <a:gd name="connsiteY62" fmla="*/ 4531517 h 6858000"/>
              <a:gd name="connsiteX63" fmla="*/ 425196 w 6234545"/>
              <a:gd name="connsiteY63" fmla="*/ 4478399 h 6858000"/>
              <a:gd name="connsiteX64" fmla="*/ 392776 w 6234545"/>
              <a:gd name="connsiteY64" fmla="*/ 4448972 h 6858000"/>
              <a:gd name="connsiteX65" fmla="*/ 347514 w 6234545"/>
              <a:gd name="connsiteY65" fmla="*/ 4400093 h 6858000"/>
              <a:gd name="connsiteX66" fmla="*/ 320206 w 6234545"/>
              <a:gd name="connsiteY66" fmla="*/ 4365554 h 6858000"/>
              <a:gd name="connsiteX67" fmla="*/ 291403 w 6234545"/>
              <a:gd name="connsiteY67" fmla="*/ 4319543 h 6858000"/>
              <a:gd name="connsiteX68" fmla="*/ 273572 w 6234545"/>
              <a:gd name="connsiteY68" fmla="*/ 4282510 h 6858000"/>
              <a:gd name="connsiteX69" fmla="*/ 259108 w 6234545"/>
              <a:gd name="connsiteY69" fmla="*/ 4237247 h 6858000"/>
              <a:gd name="connsiteX70" fmla="*/ 249382 w 6234545"/>
              <a:gd name="connsiteY70" fmla="*/ 4177146 h 6858000"/>
              <a:gd name="connsiteX71" fmla="*/ 253247 w 6234545"/>
              <a:gd name="connsiteY71" fmla="*/ 4135000 h 6858000"/>
              <a:gd name="connsiteX72" fmla="*/ 249382 w 6234545"/>
              <a:gd name="connsiteY72" fmla="*/ 4079512 h 6858000"/>
              <a:gd name="connsiteX73" fmla="*/ 249382 w 6234545"/>
              <a:gd name="connsiteY73" fmla="*/ 3153807 h 6858000"/>
              <a:gd name="connsiteX74" fmla="*/ 260853 w 6234545"/>
              <a:gd name="connsiteY74" fmla="*/ 3163409 h 6858000"/>
              <a:gd name="connsiteX75" fmla="*/ 346890 w 6234545"/>
              <a:gd name="connsiteY75" fmla="*/ 3234108 h 6858000"/>
              <a:gd name="connsiteX76" fmla="*/ 3117273 w 6234545"/>
              <a:gd name="connsiteY76" fmla="*/ 3865418 h 6858000"/>
              <a:gd name="connsiteX77" fmla="*/ 5881546 w 6234545"/>
              <a:gd name="connsiteY77" fmla="*/ 3238472 h 6858000"/>
              <a:gd name="connsiteX78" fmla="*/ 5985039 w 6234545"/>
              <a:gd name="connsiteY78" fmla="*/ 3153932 h 6858000"/>
              <a:gd name="connsiteX79" fmla="*/ 5985164 w 6234545"/>
              <a:gd name="connsiteY79" fmla="*/ 3153807 h 6858000"/>
              <a:gd name="connsiteX80" fmla="*/ 5985164 w 6234545"/>
              <a:gd name="connsiteY80" fmla="*/ 4079512 h 6858000"/>
              <a:gd name="connsiteX81" fmla="*/ 5981299 w 6234545"/>
              <a:gd name="connsiteY81" fmla="*/ 4135000 h 6858000"/>
              <a:gd name="connsiteX82" fmla="*/ 5985164 w 6234545"/>
              <a:gd name="connsiteY82" fmla="*/ 4177146 h 6858000"/>
              <a:gd name="connsiteX83" fmla="*/ 5975313 w 6234545"/>
              <a:gd name="connsiteY83" fmla="*/ 4237621 h 6858000"/>
              <a:gd name="connsiteX84" fmla="*/ 5985164 w 6234545"/>
              <a:gd name="connsiteY84" fmla="*/ 1657516 h 6858000"/>
              <a:gd name="connsiteX85" fmla="*/ 5985164 w 6234545"/>
              <a:gd name="connsiteY85" fmla="*/ 2583222 h 6858000"/>
              <a:gd name="connsiteX86" fmla="*/ 5981299 w 6234545"/>
              <a:gd name="connsiteY86" fmla="*/ 2638709 h 6858000"/>
              <a:gd name="connsiteX87" fmla="*/ 5985164 w 6234545"/>
              <a:gd name="connsiteY87" fmla="*/ 2680855 h 6858000"/>
              <a:gd name="connsiteX88" fmla="*/ 5975313 w 6234545"/>
              <a:gd name="connsiteY88" fmla="*/ 2741330 h 6858000"/>
              <a:gd name="connsiteX89" fmla="*/ 5960849 w 6234545"/>
              <a:gd name="connsiteY89" fmla="*/ 2786593 h 6858000"/>
              <a:gd name="connsiteX90" fmla="*/ 5943018 w 6234545"/>
              <a:gd name="connsiteY90" fmla="*/ 2823626 h 6858000"/>
              <a:gd name="connsiteX91" fmla="*/ 5914215 w 6234545"/>
              <a:gd name="connsiteY91" fmla="*/ 2869637 h 6858000"/>
              <a:gd name="connsiteX92" fmla="*/ 5886908 w 6234545"/>
              <a:gd name="connsiteY92" fmla="*/ 2904176 h 6858000"/>
              <a:gd name="connsiteX93" fmla="*/ 5841645 w 6234545"/>
              <a:gd name="connsiteY93" fmla="*/ 2953055 h 6858000"/>
              <a:gd name="connsiteX94" fmla="*/ 5809225 w 6234545"/>
              <a:gd name="connsiteY94" fmla="*/ 2982482 h 6858000"/>
              <a:gd name="connsiteX95" fmla="*/ 5743638 w 6234545"/>
              <a:gd name="connsiteY95" fmla="*/ 3035600 h 6858000"/>
              <a:gd name="connsiteX96" fmla="*/ 5711592 w 6234545"/>
              <a:gd name="connsiteY96" fmla="*/ 3058045 h 6858000"/>
              <a:gd name="connsiteX97" fmla="*/ 5621690 w 6234545"/>
              <a:gd name="connsiteY97" fmla="*/ 3115777 h 6858000"/>
              <a:gd name="connsiteX98" fmla="*/ 5595256 w 6234545"/>
              <a:gd name="connsiteY98" fmla="*/ 3130739 h 6858000"/>
              <a:gd name="connsiteX99" fmla="*/ 5477423 w 6234545"/>
              <a:gd name="connsiteY99" fmla="*/ 3192711 h 6858000"/>
              <a:gd name="connsiteX100" fmla="*/ 5460963 w 6234545"/>
              <a:gd name="connsiteY100" fmla="*/ 3200317 h 6858000"/>
              <a:gd name="connsiteX101" fmla="*/ 5313080 w 6234545"/>
              <a:gd name="connsiteY101" fmla="*/ 3265032 h 6858000"/>
              <a:gd name="connsiteX102" fmla="*/ 5308591 w 6234545"/>
              <a:gd name="connsiteY102" fmla="*/ 3266777 h 6858000"/>
              <a:gd name="connsiteX103" fmla="*/ 4241112 w 6234545"/>
              <a:gd name="connsiteY103" fmla="*/ 3537356 h 6858000"/>
              <a:gd name="connsiteX104" fmla="*/ 4234753 w 6234545"/>
              <a:gd name="connsiteY104" fmla="*/ 3538229 h 6858000"/>
              <a:gd name="connsiteX105" fmla="*/ 3982129 w 6234545"/>
              <a:gd name="connsiteY105" fmla="*/ 3570524 h 6858000"/>
              <a:gd name="connsiteX106" fmla="*/ 3938986 w 6234545"/>
              <a:gd name="connsiteY106" fmla="*/ 3574514 h 6858000"/>
              <a:gd name="connsiteX107" fmla="*/ 3708682 w 6234545"/>
              <a:gd name="connsiteY107" fmla="*/ 3595338 h 6858000"/>
              <a:gd name="connsiteX108" fmla="*/ 3598580 w 6234545"/>
              <a:gd name="connsiteY108" fmla="*/ 3601448 h 6858000"/>
              <a:gd name="connsiteX109" fmla="*/ 3420396 w 6234545"/>
              <a:gd name="connsiteY109" fmla="*/ 3610924 h 6858000"/>
              <a:gd name="connsiteX110" fmla="*/ 3117273 w 6234545"/>
              <a:gd name="connsiteY110" fmla="*/ 3616036 h 6858000"/>
              <a:gd name="connsiteX111" fmla="*/ 2814025 w 6234545"/>
              <a:gd name="connsiteY111" fmla="*/ 3610550 h 6858000"/>
              <a:gd name="connsiteX112" fmla="*/ 2635841 w 6234545"/>
              <a:gd name="connsiteY112" fmla="*/ 3601073 h 6858000"/>
              <a:gd name="connsiteX113" fmla="*/ 2525739 w 6234545"/>
              <a:gd name="connsiteY113" fmla="*/ 3594964 h 6858000"/>
              <a:gd name="connsiteX114" fmla="*/ 2295435 w 6234545"/>
              <a:gd name="connsiteY114" fmla="*/ 3574140 h 6858000"/>
              <a:gd name="connsiteX115" fmla="*/ 2252292 w 6234545"/>
              <a:gd name="connsiteY115" fmla="*/ 3570150 h 6858000"/>
              <a:gd name="connsiteX116" fmla="*/ 1999668 w 6234545"/>
              <a:gd name="connsiteY116" fmla="*/ 3537855 h 6858000"/>
              <a:gd name="connsiteX117" fmla="*/ 1993309 w 6234545"/>
              <a:gd name="connsiteY117" fmla="*/ 3536982 h 6858000"/>
              <a:gd name="connsiteX118" fmla="*/ 925830 w 6234545"/>
              <a:gd name="connsiteY118" fmla="*/ 3266403 h 6858000"/>
              <a:gd name="connsiteX119" fmla="*/ 921341 w 6234545"/>
              <a:gd name="connsiteY119" fmla="*/ 3264657 h 6858000"/>
              <a:gd name="connsiteX120" fmla="*/ 773458 w 6234545"/>
              <a:gd name="connsiteY120" fmla="*/ 3199943 h 6858000"/>
              <a:gd name="connsiteX121" fmla="*/ 756999 w 6234545"/>
              <a:gd name="connsiteY121" fmla="*/ 3192337 h 6858000"/>
              <a:gd name="connsiteX122" fmla="*/ 639166 w 6234545"/>
              <a:gd name="connsiteY122" fmla="*/ 3130365 h 6858000"/>
              <a:gd name="connsiteX123" fmla="*/ 612731 w 6234545"/>
              <a:gd name="connsiteY123" fmla="*/ 3115403 h 6858000"/>
              <a:gd name="connsiteX124" fmla="*/ 522829 w 6234545"/>
              <a:gd name="connsiteY124" fmla="*/ 3057671 h 6858000"/>
              <a:gd name="connsiteX125" fmla="*/ 490783 w 6234545"/>
              <a:gd name="connsiteY125" fmla="*/ 3035226 h 6858000"/>
              <a:gd name="connsiteX126" fmla="*/ 425196 w 6234545"/>
              <a:gd name="connsiteY126" fmla="*/ 2982108 h 6858000"/>
              <a:gd name="connsiteX127" fmla="*/ 392776 w 6234545"/>
              <a:gd name="connsiteY127" fmla="*/ 2952681 h 6858000"/>
              <a:gd name="connsiteX128" fmla="*/ 347514 w 6234545"/>
              <a:gd name="connsiteY128" fmla="*/ 2903802 h 6858000"/>
              <a:gd name="connsiteX129" fmla="*/ 320206 w 6234545"/>
              <a:gd name="connsiteY129" fmla="*/ 2869263 h 6858000"/>
              <a:gd name="connsiteX130" fmla="*/ 291403 w 6234545"/>
              <a:gd name="connsiteY130" fmla="*/ 2823252 h 6858000"/>
              <a:gd name="connsiteX131" fmla="*/ 273572 w 6234545"/>
              <a:gd name="connsiteY131" fmla="*/ 2786218 h 6858000"/>
              <a:gd name="connsiteX132" fmla="*/ 259108 w 6234545"/>
              <a:gd name="connsiteY132" fmla="*/ 2740956 h 6858000"/>
              <a:gd name="connsiteX133" fmla="*/ 249382 w 6234545"/>
              <a:gd name="connsiteY133" fmla="*/ 2680855 h 6858000"/>
              <a:gd name="connsiteX134" fmla="*/ 253247 w 6234545"/>
              <a:gd name="connsiteY134" fmla="*/ 2638709 h 6858000"/>
              <a:gd name="connsiteX135" fmla="*/ 249382 w 6234545"/>
              <a:gd name="connsiteY135" fmla="*/ 2583222 h 6858000"/>
              <a:gd name="connsiteX136" fmla="*/ 249382 w 6234545"/>
              <a:gd name="connsiteY136" fmla="*/ 1657516 h 6858000"/>
              <a:gd name="connsiteX137" fmla="*/ 297637 w 6234545"/>
              <a:gd name="connsiteY137" fmla="*/ 1697916 h 6858000"/>
              <a:gd name="connsiteX138" fmla="*/ 324446 w 6234545"/>
              <a:gd name="connsiteY138" fmla="*/ 1720361 h 6858000"/>
              <a:gd name="connsiteX139" fmla="*/ 446019 w 6234545"/>
              <a:gd name="connsiteY139" fmla="*/ 1807145 h 6858000"/>
              <a:gd name="connsiteX140" fmla="*/ 474823 w 6234545"/>
              <a:gd name="connsiteY140" fmla="*/ 1824602 h 6858000"/>
              <a:gd name="connsiteX141" fmla="*/ 591035 w 6234545"/>
              <a:gd name="connsiteY141" fmla="*/ 1891686 h 6858000"/>
              <a:gd name="connsiteX142" fmla="*/ 636796 w 6234545"/>
              <a:gd name="connsiteY142" fmla="*/ 1915751 h 6858000"/>
              <a:gd name="connsiteX143" fmla="*/ 780316 w 6234545"/>
              <a:gd name="connsiteY143" fmla="*/ 1983334 h 6858000"/>
              <a:gd name="connsiteX144" fmla="*/ 804381 w 6234545"/>
              <a:gd name="connsiteY144" fmla="*/ 1994182 h 6858000"/>
              <a:gd name="connsiteX145" fmla="*/ 989547 w 6234545"/>
              <a:gd name="connsiteY145" fmla="*/ 2065630 h 6858000"/>
              <a:gd name="connsiteX146" fmla="*/ 1044411 w 6234545"/>
              <a:gd name="connsiteY146" fmla="*/ 2084209 h 6858000"/>
              <a:gd name="connsiteX147" fmla="*/ 1203891 w 6234545"/>
              <a:gd name="connsiteY147" fmla="*/ 2134210 h 6858000"/>
              <a:gd name="connsiteX148" fmla="*/ 1263493 w 6234545"/>
              <a:gd name="connsiteY148" fmla="*/ 2151417 h 6858000"/>
              <a:gd name="connsiteX149" fmla="*/ 1490805 w 6234545"/>
              <a:gd name="connsiteY149" fmla="*/ 2208525 h 6858000"/>
              <a:gd name="connsiteX150" fmla="*/ 1524346 w 6234545"/>
              <a:gd name="connsiteY150" fmla="*/ 2215384 h 6858000"/>
              <a:gd name="connsiteX151" fmla="*/ 1740685 w 6234545"/>
              <a:gd name="connsiteY151" fmla="*/ 2257903 h 6858000"/>
              <a:gd name="connsiteX152" fmla="*/ 1817121 w 6234545"/>
              <a:gd name="connsiteY152" fmla="*/ 2270871 h 6858000"/>
              <a:gd name="connsiteX153" fmla="*/ 2035330 w 6234545"/>
              <a:gd name="connsiteY153" fmla="*/ 2302792 h 6858000"/>
              <a:gd name="connsiteX154" fmla="*/ 2092314 w 6234545"/>
              <a:gd name="connsiteY154" fmla="*/ 2310523 h 6858000"/>
              <a:gd name="connsiteX155" fmla="*/ 2379726 w 6234545"/>
              <a:gd name="connsiteY155" fmla="*/ 2339576 h 6858000"/>
              <a:gd name="connsiteX156" fmla="*/ 2454042 w 6234545"/>
              <a:gd name="connsiteY156" fmla="*/ 2344813 h 6858000"/>
              <a:gd name="connsiteX157" fmla="*/ 2696192 w 6234545"/>
              <a:gd name="connsiteY157" fmla="*/ 2359028 h 6858000"/>
              <a:gd name="connsiteX158" fmla="*/ 2786842 w 6234545"/>
              <a:gd name="connsiteY158" fmla="*/ 2362893 h 6858000"/>
              <a:gd name="connsiteX159" fmla="*/ 3117273 w 6234545"/>
              <a:gd name="connsiteY159" fmla="*/ 2369127 h 6858000"/>
              <a:gd name="connsiteX160" fmla="*/ 3447704 w 6234545"/>
              <a:gd name="connsiteY160" fmla="*/ 2362893 h 6858000"/>
              <a:gd name="connsiteX161" fmla="*/ 3538354 w 6234545"/>
              <a:gd name="connsiteY161" fmla="*/ 2359028 h 6858000"/>
              <a:gd name="connsiteX162" fmla="*/ 3780504 w 6234545"/>
              <a:gd name="connsiteY162" fmla="*/ 2344813 h 6858000"/>
              <a:gd name="connsiteX163" fmla="*/ 3854820 w 6234545"/>
              <a:gd name="connsiteY163" fmla="*/ 2339576 h 6858000"/>
              <a:gd name="connsiteX164" fmla="*/ 4142232 w 6234545"/>
              <a:gd name="connsiteY164" fmla="*/ 2310523 h 6858000"/>
              <a:gd name="connsiteX165" fmla="*/ 4199216 w 6234545"/>
              <a:gd name="connsiteY165" fmla="*/ 2302792 h 6858000"/>
              <a:gd name="connsiteX166" fmla="*/ 4417425 w 6234545"/>
              <a:gd name="connsiteY166" fmla="*/ 2270871 h 6858000"/>
              <a:gd name="connsiteX167" fmla="*/ 4493861 w 6234545"/>
              <a:gd name="connsiteY167" fmla="*/ 2257903 h 6858000"/>
              <a:gd name="connsiteX168" fmla="*/ 4710200 w 6234545"/>
              <a:gd name="connsiteY168" fmla="*/ 2215384 h 6858000"/>
              <a:gd name="connsiteX169" fmla="*/ 4743741 w 6234545"/>
              <a:gd name="connsiteY169" fmla="*/ 2208525 h 6858000"/>
              <a:gd name="connsiteX170" fmla="*/ 4971053 w 6234545"/>
              <a:gd name="connsiteY170" fmla="*/ 2151417 h 6858000"/>
              <a:gd name="connsiteX171" fmla="*/ 5030655 w 6234545"/>
              <a:gd name="connsiteY171" fmla="*/ 2134210 h 6858000"/>
              <a:gd name="connsiteX172" fmla="*/ 5190135 w 6234545"/>
              <a:gd name="connsiteY172" fmla="*/ 2084209 h 6858000"/>
              <a:gd name="connsiteX173" fmla="*/ 5244999 w 6234545"/>
              <a:gd name="connsiteY173" fmla="*/ 2065630 h 6858000"/>
              <a:gd name="connsiteX174" fmla="*/ 5430165 w 6234545"/>
              <a:gd name="connsiteY174" fmla="*/ 1994182 h 6858000"/>
              <a:gd name="connsiteX175" fmla="*/ 5454230 w 6234545"/>
              <a:gd name="connsiteY175" fmla="*/ 1983334 h 6858000"/>
              <a:gd name="connsiteX176" fmla="*/ 5597749 w 6234545"/>
              <a:gd name="connsiteY176" fmla="*/ 1915751 h 6858000"/>
              <a:gd name="connsiteX177" fmla="*/ 5643511 w 6234545"/>
              <a:gd name="connsiteY177" fmla="*/ 1891686 h 6858000"/>
              <a:gd name="connsiteX178" fmla="*/ 5759723 w 6234545"/>
              <a:gd name="connsiteY178" fmla="*/ 1824602 h 6858000"/>
              <a:gd name="connsiteX179" fmla="*/ 5788526 w 6234545"/>
              <a:gd name="connsiteY179" fmla="*/ 1807145 h 6858000"/>
              <a:gd name="connsiteX180" fmla="*/ 5910100 w 6234545"/>
              <a:gd name="connsiteY180" fmla="*/ 1720361 h 6858000"/>
              <a:gd name="connsiteX181" fmla="*/ 5936908 w 6234545"/>
              <a:gd name="connsiteY181" fmla="*/ 1697916 h 6858000"/>
              <a:gd name="connsiteX182" fmla="*/ 5985164 w 6234545"/>
              <a:gd name="connsiteY182" fmla="*/ 1657516 h 6858000"/>
              <a:gd name="connsiteX183" fmla="*/ 3117273 w 6234545"/>
              <a:gd name="connsiteY183" fmla="*/ 249382 h 6858000"/>
              <a:gd name="connsiteX184" fmla="*/ 5985164 w 6234545"/>
              <a:gd name="connsiteY184" fmla="*/ 1184564 h 6858000"/>
              <a:gd name="connsiteX185" fmla="*/ 3117273 w 6234545"/>
              <a:gd name="connsiteY185" fmla="*/ 2119746 h 6858000"/>
              <a:gd name="connsiteX186" fmla="*/ 249382 w 6234545"/>
              <a:gd name="connsiteY186" fmla="*/ 1184564 h 6858000"/>
              <a:gd name="connsiteX187" fmla="*/ 3117273 w 6234545"/>
              <a:gd name="connsiteY187" fmla="*/ 249382 h 6858000"/>
              <a:gd name="connsiteX188" fmla="*/ 5985164 w 6234545"/>
              <a:gd name="connsiteY188" fmla="*/ 5698749 h 6858000"/>
              <a:gd name="connsiteX189" fmla="*/ 5981174 w 6234545"/>
              <a:gd name="connsiteY189" fmla="*/ 5715582 h 6858000"/>
              <a:gd name="connsiteX190" fmla="*/ 3117273 w 6234545"/>
              <a:gd name="connsiteY190" fmla="*/ 6608618 h 6858000"/>
              <a:gd name="connsiteX191" fmla="*/ 253372 w 6234545"/>
              <a:gd name="connsiteY191" fmla="*/ 5715582 h 6858000"/>
              <a:gd name="connsiteX192" fmla="*/ 249382 w 6234545"/>
              <a:gd name="connsiteY192" fmla="*/ 5699248 h 6858000"/>
              <a:gd name="connsiteX193" fmla="*/ 249382 w 6234545"/>
              <a:gd name="connsiteY193" fmla="*/ 4650098 h 6858000"/>
              <a:gd name="connsiteX194" fmla="*/ 260853 w 6234545"/>
              <a:gd name="connsiteY194" fmla="*/ 4659699 h 6858000"/>
              <a:gd name="connsiteX195" fmla="*/ 346890 w 6234545"/>
              <a:gd name="connsiteY195" fmla="*/ 4730399 h 6858000"/>
              <a:gd name="connsiteX196" fmla="*/ 3117273 w 6234545"/>
              <a:gd name="connsiteY196" fmla="*/ 5361709 h 6858000"/>
              <a:gd name="connsiteX197" fmla="*/ 5881546 w 6234545"/>
              <a:gd name="connsiteY197" fmla="*/ 4734763 h 6858000"/>
              <a:gd name="connsiteX198" fmla="*/ 5985039 w 6234545"/>
              <a:gd name="connsiteY198" fmla="*/ 4650223 h 6858000"/>
              <a:gd name="connsiteX199" fmla="*/ 5985164 w 6234545"/>
              <a:gd name="connsiteY199" fmla="*/ 4650098 h 6858000"/>
              <a:gd name="connsiteX200" fmla="*/ 5985164 w 6234545"/>
              <a:gd name="connsiteY200" fmla="*/ 56987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6234545" h="6858000">
                <a:moveTo>
                  <a:pt x="6216341" y="1061120"/>
                </a:moveTo>
                <a:cubicBezTo>
                  <a:pt x="6071949" y="526196"/>
                  <a:pt x="4997238" y="0"/>
                  <a:pt x="3117273" y="0"/>
                </a:cubicBezTo>
                <a:cubicBezTo>
                  <a:pt x="1237308" y="0"/>
                  <a:pt x="162472" y="526196"/>
                  <a:pt x="18205" y="1061120"/>
                </a:cubicBezTo>
                <a:cubicBezTo>
                  <a:pt x="7731" y="1079449"/>
                  <a:pt x="0" y="1099524"/>
                  <a:pt x="0" y="1122218"/>
                </a:cubicBezTo>
                <a:lnTo>
                  <a:pt x="0" y="1184564"/>
                </a:lnTo>
                <a:lnTo>
                  <a:pt x="0" y="2618509"/>
                </a:lnTo>
                <a:lnTo>
                  <a:pt x="0" y="2680855"/>
                </a:lnTo>
                <a:lnTo>
                  <a:pt x="0" y="2743200"/>
                </a:lnTo>
                <a:lnTo>
                  <a:pt x="0" y="4114800"/>
                </a:lnTo>
                <a:lnTo>
                  <a:pt x="0" y="4177146"/>
                </a:lnTo>
                <a:lnTo>
                  <a:pt x="0" y="4239491"/>
                </a:lnTo>
                <a:lnTo>
                  <a:pt x="0" y="5735782"/>
                </a:lnTo>
                <a:cubicBezTo>
                  <a:pt x="0" y="5755982"/>
                  <a:pt x="5362" y="5775060"/>
                  <a:pt x="14589" y="5792018"/>
                </a:cubicBezTo>
                <a:cubicBezTo>
                  <a:pt x="161849" y="6402380"/>
                  <a:pt x="1479333" y="6858000"/>
                  <a:pt x="3117273" y="6858000"/>
                </a:cubicBezTo>
                <a:cubicBezTo>
                  <a:pt x="4751472" y="6858000"/>
                  <a:pt x="6066836" y="6404250"/>
                  <a:pt x="6218959" y="5796133"/>
                </a:cubicBezTo>
                <a:cubicBezTo>
                  <a:pt x="6228935" y="5778302"/>
                  <a:pt x="6234546" y="5757728"/>
                  <a:pt x="6234546" y="5735782"/>
                </a:cubicBezTo>
                <a:lnTo>
                  <a:pt x="6234546" y="4239491"/>
                </a:lnTo>
                <a:lnTo>
                  <a:pt x="6234546" y="4177146"/>
                </a:lnTo>
                <a:lnTo>
                  <a:pt x="6234546" y="4114800"/>
                </a:lnTo>
                <a:lnTo>
                  <a:pt x="6234546" y="2743200"/>
                </a:lnTo>
                <a:lnTo>
                  <a:pt x="6234546" y="2680855"/>
                </a:lnTo>
                <a:lnTo>
                  <a:pt x="6234546" y="2618509"/>
                </a:lnTo>
                <a:lnTo>
                  <a:pt x="6234546" y="1184564"/>
                </a:lnTo>
                <a:lnTo>
                  <a:pt x="6234546" y="1122218"/>
                </a:lnTo>
                <a:cubicBezTo>
                  <a:pt x="6234546" y="1099524"/>
                  <a:pt x="6226815" y="1079449"/>
                  <a:pt x="6216341" y="1061120"/>
                </a:cubicBezTo>
                <a:close/>
                <a:moveTo>
                  <a:pt x="5975313" y="4237621"/>
                </a:moveTo>
                <a:cubicBezTo>
                  <a:pt x="5971822" y="4252708"/>
                  <a:pt x="5966959" y="4267672"/>
                  <a:pt x="5960849" y="4282884"/>
                </a:cubicBezTo>
                <a:cubicBezTo>
                  <a:pt x="5955861" y="4295228"/>
                  <a:pt x="5949752" y="4307573"/>
                  <a:pt x="5943018" y="4319917"/>
                </a:cubicBezTo>
                <a:cubicBezTo>
                  <a:pt x="5934664" y="4335254"/>
                  <a:pt x="5925312" y="4350591"/>
                  <a:pt x="5914215" y="4365928"/>
                </a:cubicBezTo>
                <a:cubicBezTo>
                  <a:pt x="5905985" y="4377524"/>
                  <a:pt x="5896633" y="4388996"/>
                  <a:pt x="5886908" y="4400467"/>
                </a:cubicBezTo>
                <a:cubicBezTo>
                  <a:pt x="5873067" y="4416802"/>
                  <a:pt x="5858353" y="4433136"/>
                  <a:pt x="5841645" y="4449346"/>
                </a:cubicBezTo>
                <a:cubicBezTo>
                  <a:pt x="5831545" y="4459197"/>
                  <a:pt x="5820447" y="4468922"/>
                  <a:pt x="5809225" y="4478773"/>
                </a:cubicBezTo>
                <a:cubicBezTo>
                  <a:pt x="5788776" y="4496604"/>
                  <a:pt x="5767454" y="4514310"/>
                  <a:pt x="5743638" y="4531891"/>
                </a:cubicBezTo>
                <a:cubicBezTo>
                  <a:pt x="5733413" y="4539497"/>
                  <a:pt x="5722440" y="4546854"/>
                  <a:pt x="5711592" y="4554336"/>
                </a:cubicBezTo>
                <a:cubicBezTo>
                  <a:pt x="5683412" y="4573787"/>
                  <a:pt x="5653985" y="4593114"/>
                  <a:pt x="5621690" y="4612067"/>
                </a:cubicBezTo>
                <a:cubicBezTo>
                  <a:pt x="5613211" y="4617180"/>
                  <a:pt x="5604108" y="4622043"/>
                  <a:pt x="5595256" y="4627031"/>
                </a:cubicBezTo>
                <a:cubicBezTo>
                  <a:pt x="5558098" y="4647979"/>
                  <a:pt x="5519319" y="4668802"/>
                  <a:pt x="5477423" y="4689002"/>
                </a:cubicBezTo>
                <a:cubicBezTo>
                  <a:pt x="5472061" y="4691620"/>
                  <a:pt x="5466450" y="4694114"/>
                  <a:pt x="5460963" y="4696608"/>
                </a:cubicBezTo>
                <a:cubicBezTo>
                  <a:pt x="5414204" y="4718678"/>
                  <a:pt x="5365325" y="4740374"/>
                  <a:pt x="5313080" y="4761323"/>
                </a:cubicBezTo>
                <a:cubicBezTo>
                  <a:pt x="5311584" y="4761946"/>
                  <a:pt x="5310087" y="4762445"/>
                  <a:pt x="5308591" y="4763068"/>
                </a:cubicBezTo>
                <a:cubicBezTo>
                  <a:pt x="5025418" y="4876163"/>
                  <a:pt x="4663191" y="4971302"/>
                  <a:pt x="4241112" y="5033647"/>
                </a:cubicBezTo>
                <a:cubicBezTo>
                  <a:pt x="4238992" y="5033897"/>
                  <a:pt x="4236873" y="5034146"/>
                  <a:pt x="4234753" y="5034520"/>
                </a:cubicBezTo>
                <a:cubicBezTo>
                  <a:pt x="4152706" y="5046615"/>
                  <a:pt x="4068540" y="5057339"/>
                  <a:pt x="3982129" y="5066815"/>
                </a:cubicBezTo>
                <a:cubicBezTo>
                  <a:pt x="3968039" y="5068312"/>
                  <a:pt x="3953201" y="5069309"/>
                  <a:pt x="3938986" y="5070805"/>
                </a:cubicBezTo>
                <a:cubicBezTo>
                  <a:pt x="3863548" y="5078661"/>
                  <a:pt x="3787237" y="5085893"/>
                  <a:pt x="3708682" y="5091629"/>
                </a:cubicBezTo>
                <a:cubicBezTo>
                  <a:pt x="3672771" y="5094247"/>
                  <a:pt x="3635114" y="5095494"/>
                  <a:pt x="3598580" y="5097739"/>
                </a:cubicBezTo>
                <a:cubicBezTo>
                  <a:pt x="3539476" y="5101230"/>
                  <a:pt x="3480996" y="5105096"/>
                  <a:pt x="3420396" y="5107215"/>
                </a:cubicBezTo>
                <a:cubicBezTo>
                  <a:pt x="3321392" y="5110333"/>
                  <a:pt x="3220392" y="5112328"/>
                  <a:pt x="3117273" y="5112328"/>
                </a:cubicBezTo>
                <a:cubicBezTo>
                  <a:pt x="3014154" y="5112328"/>
                  <a:pt x="2913154" y="5110333"/>
                  <a:pt x="2814025" y="5106841"/>
                </a:cubicBezTo>
                <a:cubicBezTo>
                  <a:pt x="2753425" y="5104721"/>
                  <a:pt x="2694945" y="5100731"/>
                  <a:pt x="2635841" y="5097365"/>
                </a:cubicBezTo>
                <a:cubicBezTo>
                  <a:pt x="2599307" y="5095245"/>
                  <a:pt x="2561650" y="5093873"/>
                  <a:pt x="2525739" y="5091255"/>
                </a:cubicBezTo>
                <a:cubicBezTo>
                  <a:pt x="2447184" y="5085519"/>
                  <a:pt x="2370873" y="5078287"/>
                  <a:pt x="2295435" y="5070432"/>
                </a:cubicBezTo>
                <a:cubicBezTo>
                  <a:pt x="2281220" y="5068935"/>
                  <a:pt x="2266382" y="5067938"/>
                  <a:pt x="2252292" y="5066441"/>
                </a:cubicBezTo>
                <a:cubicBezTo>
                  <a:pt x="2165881" y="5056965"/>
                  <a:pt x="2081715" y="5046117"/>
                  <a:pt x="1999668" y="5034146"/>
                </a:cubicBezTo>
                <a:cubicBezTo>
                  <a:pt x="1997548" y="5033897"/>
                  <a:pt x="1995429" y="5033647"/>
                  <a:pt x="1993309" y="5033274"/>
                </a:cubicBezTo>
                <a:cubicBezTo>
                  <a:pt x="1571230" y="4970928"/>
                  <a:pt x="1209003" y="4875789"/>
                  <a:pt x="925830" y="4762694"/>
                </a:cubicBezTo>
                <a:cubicBezTo>
                  <a:pt x="924334" y="4762196"/>
                  <a:pt x="922837" y="4761572"/>
                  <a:pt x="921341" y="4760948"/>
                </a:cubicBezTo>
                <a:cubicBezTo>
                  <a:pt x="869096" y="4740000"/>
                  <a:pt x="820092" y="4718304"/>
                  <a:pt x="773458" y="4696234"/>
                </a:cubicBezTo>
                <a:cubicBezTo>
                  <a:pt x="768096" y="4693615"/>
                  <a:pt x="762360" y="4691122"/>
                  <a:pt x="756999" y="4688628"/>
                </a:cubicBezTo>
                <a:cubicBezTo>
                  <a:pt x="715102" y="4668428"/>
                  <a:pt x="676323" y="4647729"/>
                  <a:pt x="639166" y="4626656"/>
                </a:cubicBezTo>
                <a:cubicBezTo>
                  <a:pt x="630437" y="4621669"/>
                  <a:pt x="621210" y="4616806"/>
                  <a:pt x="612731" y="4611694"/>
                </a:cubicBezTo>
                <a:cubicBezTo>
                  <a:pt x="580436" y="4592741"/>
                  <a:pt x="551009" y="4573414"/>
                  <a:pt x="522829" y="4553962"/>
                </a:cubicBezTo>
                <a:cubicBezTo>
                  <a:pt x="512106" y="4546480"/>
                  <a:pt x="501008" y="4539123"/>
                  <a:pt x="490783" y="4531517"/>
                </a:cubicBezTo>
                <a:cubicBezTo>
                  <a:pt x="466967" y="4513936"/>
                  <a:pt x="445645" y="4496230"/>
                  <a:pt x="425196" y="4478399"/>
                </a:cubicBezTo>
                <a:cubicBezTo>
                  <a:pt x="414099" y="4468673"/>
                  <a:pt x="402876" y="4458947"/>
                  <a:pt x="392776" y="4448972"/>
                </a:cubicBezTo>
                <a:cubicBezTo>
                  <a:pt x="376068" y="4432762"/>
                  <a:pt x="361354" y="4416552"/>
                  <a:pt x="347514" y="4400093"/>
                </a:cubicBezTo>
                <a:cubicBezTo>
                  <a:pt x="337788" y="4388621"/>
                  <a:pt x="328436" y="4377150"/>
                  <a:pt x="320206" y="4365554"/>
                </a:cubicBezTo>
                <a:cubicBezTo>
                  <a:pt x="309233" y="4350217"/>
                  <a:pt x="299882" y="4334880"/>
                  <a:pt x="291403" y="4319543"/>
                </a:cubicBezTo>
                <a:cubicBezTo>
                  <a:pt x="284669" y="4307198"/>
                  <a:pt x="278684" y="4294854"/>
                  <a:pt x="273572" y="4282510"/>
                </a:cubicBezTo>
                <a:cubicBezTo>
                  <a:pt x="267462" y="4267422"/>
                  <a:pt x="262599" y="4252334"/>
                  <a:pt x="259108" y="4237247"/>
                </a:cubicBezTo>
                <a:cubicBezTo>
                  <a:pt x="254494" y="4217421"/>
                  <a:pt x="249382" y="4197221"/>
                  <a:pt x="249382" y="4177146"/>
                </a:cubicBezTo>
                <a:cubicBezTo>
                  <a:pt x="249382" y="4163056"/>
                  <a:pt x="251003" y="4148965"/>
                  <a:pt x="253247" y="4135000"/>
                </a:cubicBezTo>
                <a:cubicBezTo>
                  <a:pt x="256365" y="4116172"/>
                  <a:pt x="254619" y="4097343"/>
                  <a:pt x="249382" y="4079512"/>
                </a:cubicBezTo>
                <a:lnTo>
                  <a:pt x="249382" y="3153807"/>
                </a:lnTo>
                <a:cubicBezTo>
                  <a:pt x="252873" y="3157049"/>
                  <a:pt x="257237" y="3160167"/>
                  <a:pt x="260853" y="3163409"/>
                </a:cubicBezTo>
                <a:cubicBezTo>
                  <a:pt x="288036" y="3187349"/>
                  <a:pt x="315717" y="3211165"/>
                  <a:pt x="346890" y="3234108"/>
                </a:cubicBezTo>
                <a:cubicBezTo>
                  <a:pt x="816601" y="3589353"/>
                  <a:pt x="1755898" y="3865418"/>
                  <a:pt x="3117273" y="3865418"/>
                </a:cubicBezTo>
                <a:cubicBezTo>
                  <a:pt x="4472913" y="3865418"/>
                  <a:pt x="5409840" y="3591597"/>
                  <a:pt x="5881546" y="3238472"/>
                </a:cubicBezTo>
                <a:cubicBezTo>
                  <a:pt x="5919202" y="3211041"/>
                  <a:pt x="5953118" y="3182736"/>
                  <a:pt x="5985039" y="3153932"/>
                </a:cubicBezTo>
                <a:lnTo>
                  <a:pt x="5985164" y="3153807"/>
                </a:lnTo>
                <a:lnTo>
                  <a:pt x="5985164" y="4079512"/>
                </a:lnTo>
                <a:cubicBezTo>
                  <a:pt x="5979927" y="4097343"/>
                  <a:pt x="5978181" y="4116172"/>
                  <a:pt x="5981299" y="4135000"/>
                </a:cubicBezTo>
                <a:cubicBezTo>
                  <a:pt x="5983667" y="4148965"/>
                  <a:pt x="5985164" y="4163056"/>
                  <a:pt x="5985164" y="4177146"/>
                </a:cubicBezTo>
                <a:cubicBezTo>
                  <a:pt x="5985164" y="4197221"/>
                  <a:pt x="5980052" y="4217421"/>
                  <a:pt x="5975313" y="4237621"/>
                </a:cubicBezTo>
                <a:close/>
                <a:moveTo>
                  <a:pt x="5985164" y="1657516"/>
                </a:moveTo>
                <a:lnTo>
                  <a:pt x="5985164" y="2583222"/>
                </a:lnTo>
                <a:cubicBezTo>
                  <a:pt x="5979927" y="2601053"/>
                  <a:pt x="5978181" y="2619881"/>
                  <a:pt x="5981299" y="2638709"/>
                </a:cubicBezTo>
                <a:cubicBezTo>
                  <a:pt x="5983667" y="2652675"/>
                  <a:pt x="5985164" y="2666764"/>
                  <a:pt x="5985164" y="2680855"/>
                </a:cubicBezTo>
                <a:cubicBezTo>
                  <a:pt x="5985164" y="2700930"/>
                  <a:pt x="5980052" y="2721130"/>
                  <a:pt x="5975313" y="2741330"/>
                </a:cubicBezTo>
                <a:cubicBezTo>
                  <a:pt x="5971822" y="2756417"/>
                  <a:pt x="5966959" y="2771380"/>
                  <a:pt x="5960849" y="2786593"/>
                </a:cubicBezTo>
                <a:cubicBezTo>
                  <a:pt x="5955861" y="2798937"/>
                  <a:pt x="5949752" y="2811281"/>
                  <a:pt x="5943018" y="2823626"/>
                </a:cubicBezTo>
                <a:cubicBezTo>
                  <a:pt x="5934664" y="2838963"/>
                  <a:pt x="5925312" y="2854300"/>
                  <a:pt x="5914215" y="2869637"/>
                </a:cubicBezTo>
                <a:cubicBezTo>
                  <a:pt x="5905985" y="2881233"/>
                  <a:pt x="5896633" y="2892704"/>
                  <a:pt x="5886908" y="2904176"/>
                </a:cubicBezTo>
                <a:cubicBezTo>
                  <a:pt x="5873067" y="2920511"/>
                  <a:pt x="5858353" y="2936845"/>
                  <a:pt x="5841645" y="2953055"/>
                </a:cubicBezTo>
                <a:cubicBezTo>
                  <a:pt x="5831545" y="2962905"/>
                  <a:pt x="5820447" y="2972631"/>
                  <a:pt x="5809225" y="2982482"/>
                </a:cubicBezTo>
                <a:cubicBezTo>
                  <a:pt x="5788776" y="3000313"/>
                  <a:pt x="5767454" y="3018019"/>
                  <a:pt x="5743638" y="3035600"/>
                </a:cubicBezTo>
                <a:cubicBezTo>
                  <a:pt x="5733413" y="3043206"/>
                  <a:pt x="5722440" y="3050563"/>
                  <a:pt x="5711592" y="3058045"/>
                </a:cubicBezTo>
                <a:cubicBezTo>
                  <a:pt x="5683412" y="3077496"/>
                  <a:pt x="5653985" y="3096824"/>
                  <a:pt x="5621690" y="3115777"/>
                </a:cubicBezTo>
                <a:cubicBezTo>
                  <a:pt x="5613211" y="3120889"/>
                  <a:pt x="5604108" y="3125752"/>
                  <a:pt x="5595256" y="3130739"/>
                </a:cubicBezTo>
                <a:cubicBezTo>
                  <a:pt x="5558098" y="3151687"/>
                  <a:pt x="5519319" y="3172511"/>
                  <a:pt x="5477423" y="3192711"/>
                </a:cubicBezTo>
                <a:cubicBezTo>
                  <a:pt x="5472061" y="3195329"/>
                  <a:pt x="5466450" y="3197823"/>
                  <a:pt x="5460963" y="3200317"/>
                </a:cubicBezTo>
                <a:cubicBezTo>
                  <a:pt x="5414204" y="3222387"/>
                  <a:pt x="5365325" y="3244084"/>
                  <a:pt x="5313080" y="3265032"/>
                </a:cubicBezTo>
                <a:cubicBezTo>
                  <a:pt x="5311584" y="3265655"/>
                  <a:pt x="5310087" y="3266154"/>
                  <a:pt x="5308591" y="3266777"/>
                </a:cubicBezTo>
                <a:cubicBezTo>
                  <a:pt x="5025418" y="3379872"/>
                  <a:pt x="4663191" y="3475011"/>
                  <a:pt x="4241112" y="3537356"/>
                </a:cubicBezTo>
                <a:cubicBezTo>
                  <a:pt x="4238992" y="3537606"/>
                  <a:pt x="4236873" y="3537855"/>
                  <a:pt x="4234753" y="3538229"/>
                </a:cubicBezTo>
                <a:cubicBezTo>
                  <a:pt x="4152706" y="3550324"/>
                  <a:pt x="4068540" y="3561048"/>
                  <a:pt x="3982129" y="3570524"/>
                </a:cubicBezTo>
                <a:cubicBezTo>
                  <a:pt x="3968039" y="3572021"/>
                  <a:pt x="3953201" y="3573018"/>
                  <a:pt x="3938986" y="3574514"/>
                </a:cubicBezTo>
                <a:cubicBezTo>
                  <a:pt x="3863548" y="3582370"/>
                  <a:pt x="3787237" y="3589602"/>
                  <a:pt x="3708682" y="3595338"/>
                </a:cubicBezTo>
                <a:cubicBezTo>
                  <a:pt x="3672771" y="3597956"/>
                  <a:pt x="3635114" y="3599203"/>
                  <a:pt x="3598580" y="3601448"/>
                </a:cubicBezTo>
                <a:cubicBezTo>
                  <a:pt x="3539476" y="3604939"/>
                  <a:pt x="3480996" y="3608804"/>
                  <a:pt x="3420396" y="3610924"/>
                </a:cubicBezTo>
                <a:cubicBezTo>
                  <a:pt x="3321392" y="3614041"/>
                  <a:pt x="3220392" y="3616036"/>
                  <a:pt x="3117273" y="3616036"/>
                </a:cubicBezTo>
                <a:cubicBezTo>
                  <a:pt x="3014154" y="3616036"/>
                  <a:pt x="2913154" y="3614041"/>
                  <a:pt x="2814025" y="3610550"/>
                </a:cubicBezTo>
                <a:cubicBezTo>
                  <a:pt x="2753425" y="3608430"/>
                  <a:pt x="2694945" y="3604440"/>
                  <a:pt x="2635841" y="3601073"/>
                </a:cubicBezTo>
                <a:cubicBezTo>
                  <a:pt x="2599307" y="3598954"/>
                  <a:pt x="2561650" y="3597582"/>
                  <a:pt x="2525739" y="3594964"/>
                </a:cubicBezTo>
                <a:cubicBezTo>
                  <a:pt x="2447184" y="3589228"/>
                  <a:pt x="2370873" y="3581996"/>
                  <a:pt x="2295435" y="3574140"/>
                </a:cubicBezTo>
                <a:cubicBezTo>
                  <a:pt x="2281220" y="3572644"/>
                  <a:pt x="2266382" y="3571646"/>
                  <a:pt x="2252292" y="3570150"/>
                </a:cubicBezTo>
                <a:cubicBezTo>
                  <a:pt x="2165881" y="3560674"/>
                  <a:pt x="2081715" y="3549826"/>
                  <a:pt x="1999668" y="3537855"/>
                </a:cubicBezTo>
                <a:cubicBezTo>
                  <a:pt x="1997548" y="3537606"/>
                  <a:pt x="1995429" y="3537356"/>
                  <a:pt x="1993309" y="3536982"/>
                </a:cubicBezTo>
                <a:cubicBezTo>
                  <a:pt x="1571230" y="3474637"/>
                  <a:pt x="1209003" y="3379498"/>
                  <a:pt x="925830" y="3266403"/>
                </a:cubicBezTo>
                <a:cubicBezTo>
                  <a:pt x="924334" y="3265904"/>
                  <a:pt x="922837" y="3265281"/>
                  <a:pt x="921341" y="3264657"/>
                </a:cubicBezTo>
                <a:cubicBezTo>
                  <a:pt x="869096" y="3243709"/>
                  <a:pt x="820092" y="3222013"/>
                  <a:pt x="773458" y="3199943"/>
                </a:cubicBezTo>
                <a:cubicBezTo>
                  <a:pt x="768096" y="3197324"/>
                  <a:pt x="762360" y="3194831"/>
                  <a:pt x="756999" y="3192337"/>
                </a:cubicBezTo>
                <a:cubicBezTo>
                  <a:pt x="715102" y="3172137"/>
                  <a:pt x="676323" y="3151438"/>
                  <a:pt x="639166" y="3130365"/>
                </a:cubicBezTo>
                <a:cubicBezTo>
                  <a:pt x="630437" y="3125378"/>
                  <a:pt x="621210" y="3120515"/>
                  <a:pt x="612731" y="3115403"/>
                </a:cubicBezTo>
                <a:cubicBezTo>
                  <a:pt x="580436" y="3096449"/>
                  <a:pt x="551009" y="3077122"/>
                  <a:pt x="522829" y="3057671"/>
                </a:cubicBezTo>
                <a:cubicBezTo>
                  <a:pt x="512106" y="3050189"/>
                  <a:pt x="501008" y="3042832"/>
                  <a:pt x="490783" y="3035226"/>
                </a:cubicBezTo>
                <a:cubicBezTo>
                  <a:pt x="466967" y="3017645"/>
                  <a:pt x="445645" y="2999939"/>
                  <a:pt x="425196" y="2982108"/>
                </a:cubicBezTo>
                <a:cubicBezTo>
                  <a:pt x="414099" y="2972382"/>
                  <a:pt x="402876" y="2962656"/>
                  <a:pt x="392776" y="2952681"/>
                </a:cubicBezTo>
                <a:cubicBezTo>
                  <a:pt x="376068" y="2936471"/>
                  <a:pt x="361354" y="2920261"/>
                  <a:pt x="347514" y="2903802"/>
                </a:cubicBezTo>
                <a:cubicBezTo>
                  <a:pt x="337788" y="2892330"/>
                  <a:pt x="328436" y="2880859"/>
                  <a:pt x="320206" y="2869263"/>
                </a:cubicBezTo>
                <a:cubicBezTo>
                  <a:pt x="309233" y="2853926"/>
                  <a:pt x="299882" y="2838589"/>
                  <a:pt x="291403" y="2823252"/>
                </a:cubicBezTo>
                <a:cubicBezTo>
                  <a:pt x="284669" y="2810907"/>
                  <a:pt x="278684" y="2798563"/>
                  <a:pt x="273572" y="2786218"/>
                </a:cubicBezTo>
                <a:cubicBezTo>
                  <a:pt x="267462" y="2771131"/>
                  <a:pt x="262599" y="2756043"/>
                  <a:pt x="259108" y="2740956"/>
                </a:cubicBezTo>
                <a:cubicBezTo>
                  <a:pt x="254494" y="2721130"/>
                  <a:pt x="249382" y="2700930"/>
                  <a:pt x="249382" y="2680855"/>
                </a:cubicBezTo>
                <a:cubicBezTo>
                  <a:pt x="249382" y="2666764"/>
                  <a:pt x="251003" y="2652675"/>
                  <a:pt x="253247" y="2638709"/>
                </a:cubicBezTo>
                <a:cubicBezTo>
                  <a:pt x="256365" y="2619881"/>
                  <a:pt x="254619" y="2601053"/>
                  <a:pt x="249382" y="2583222"/>
                </a:cubicBezTo>
                <a:lnTo>
                  <a:pt x="249382" y="1657516"/>
                </a:lnTo>
                <a:cubicBezTo>
                  <a:pt x="264345" y="1671108"/>
                  <a:pt x="281427" y="1684450"/>
                  <a:pt x="297637" y="1697916"/>
                </a:cubicBezTo>
                <a:cubicBezTo>
                  <a:pt x="306615" y="1705398"/>
                  <a:pt x="314969" y="1712879"/>
                  <a:pt x="324446" y="1720361"/>
                </a:cubicBezTo>
                <a:cubicBezTo>
                  <a:pt x="361853" y="1749788"/>
                  <a:pt x="402253" y="1778841"/>
                  <a:pt x="446019" y="1807145"/>
                </a:cubicBezTo>
                <a:cubicBezTo>
                  <a:pt x="455122" y="1813006"/>
                  <a:pt x="465346" y="1818742"/>
                  <a:pt x="474823" y="1824602"/>
                </a:cubicBezTo>
                <a:cubicBezTo>
                  <a:pt x="511482" y="1847421"/>
                  <a:pt x="550261" y="1869740"/>
                  <a:pt x="591035" y="1891686"/>
                </a:cubicBezTo>
                <a:cubicBezTo>
                  <a:pt x="606123" y="1899791"/>
                  <a:pt x="621210" y="1907771"/>
                  <a:pt x="636796" y="1915751"/>
                </a:cubicBezTo>
                <a:cubicBezTo>
                  <a:pt x="682309" y="1938944"/>
                  <a:pt x="730065" y="1961513"/>
                  <a:pt x="780316" y="1983334"/>
                </a:cubicBezTo>
                <a:cubicBezTo>
                  <a:pt x="788545" y="1986950"/>
                  <a:pt x="796027" y="1990690"/>
                  <a:pt x="804381" y="1994182"/>
                </a:cubicBezTo>
                <a:cubicBezTo>
                  <a:pt x="862861" y="2018995"/>
                  <a:pt x="924957" y="2042687"/>
                  <a:pt x="989547" y="2065630"/>
                </a:cubicBezTo>
                <a:cubicBezTo>
                  <a:pt x="1007378" y="2071989"/>
                  <a:pt x="1026082" y="2077974"/>
                  <a:pt x="1044411" y="2084209"/>
                </a:cubicBezTo>
                <a:cubicBezTo>
                  <a:pt x="1095784" y="2101541"/>
                  <a:pt x="1148902" y="2118125"/>
                  <a:pt x="1203891" y="2134210"/>
                </a:cubicBezTo>
                <a:cubicBezTo>
                  <a:pt x="1223717" y="2139946"/>
                  <a:pt x="1243168" y="2145931"/>
                  <a:pt x="1263493" y="2151417"/>
                </a:cubicBezTo>
                <a:cubicBezTo>
                  <a:pt x="1336437" y="2171617"/>
                  <a:pt x="1411750" y="2190819"/>
                  <a:pt x="1490805" y="2208525"/>
                </a:cubicBezTo>
                <a:cubicBezTo>
                  <a:pt x="1501653" y="2211019"/>
                  <a:pt x="1513374" y="2213014"/>
                  <a:pt x="1524346" y="2215384"/>
                </a:cubicBezTo>
                <a:cubicBezTo>
                  <a:pt x="1594049" y="2230596"/>
                  <a:pt x="1666369" y="2244686"/>
                  <a:pt x="1740685" y="2257903"/>
                </a:cubicBezTo>
                <a:cubicBezTo>
                  <a:pt x="1765873" y="2262392"/>
                  <a:pt x="1791434" y="2266631"/>
                  <a:pt x="1817121" y="2270871"/>
                </a:cubicBezTo>
                <a:cubicBezTo>
                  <a:pt x="1887820" y="2282467"/>
                  <a:pt x="1960640" y="2293066"/>
                  <a:pt x="2035330" y="2302792"/>
                </a:cubicBezTo>
                <a:cubicBezTo>
                  <a:pt x="2054532" y="2305286"/>
                  <a:pt x="2072862" y="2308154"/>
                  <a:pt x="2092314" y="2310523"/>
                </a:cubicBezTo>
                <a:cubicBezTo>
                  <a:pt x="2185084" y="2321745"/>
                  <a:pt x="2281096" y="2331346"/>
                  <a:pt x="2379726" y="2339576"/>
                </a:cubicBezTo>
                <a:cubicBezTo>
                  <a:pt x="2404041" y="2341571"/>
                  <a:pt x="2429353" y="2343067"/>
                  <a:pt x="2454042" y="2344813"/>
                </a:cubicBezTo>
                <a:cubicBezTo>
                  <a:pt x="2532971" y="2350548"/>
                  <a:pt x="2613646" y="2355287"/>
                  <a:pt x="2696192" y="2359028"/>
                </a:cubicBezTo>
                <a:cubicBezTo>
                  <a:pt x="2726242" y="2360399"/>
                  <a:pt x="2756168" y="2361771"/>
                  <a:pt x="2786842" y="2362893"/>
                </a:cubicBezTo>
                <a:cubicBezTo>
                  <a:pt x="2894325" y="2366509"/>
                  <a:pt x="3003804" y="2369127"/>
                  <a:pt x="3117273" y="2369127"/>
                </a:cubicBezTo>
                <a:cubicBezTo>
                  <a:pt x="3230742" y="2369127"/>
                  <a:pt x="3340220" y="2366509"/>
                  <a:pt x="3447704" y="2362893"/>
                </a:cubicBezTo>
                <a:cubicBezTo>
                  <a:pt x="3478253" y="2361771"/>
                  <a:pt x="3508179" y="2360399"/>
                  <a:pt x="3538354" y="2359028"/>
                </a:cubicBezTo>
                <a:cubicBezTo>
                  <a:pt x="3620899" y="2355287"/>
                  <a:pt x="3701575" y="2350548"/>
                  <a:pt x="3780504" y="2344813"/>
                </a:cubicBezTo>
                <a:cubicBezTo>
                  <a:pt x="3805192" y="2342942"/>
                  <a:pt x="3830380" y="2341571"/>
                  <a:pt x="3854820" y="2339576"/>
                </a:cubicBezTo>
                <a:cubicBezTo>
                  <a:pt x="3953450" y="2331471"/>
                  <a:pt x="4049462" y="2321745"/>
                  <a:pt x="4142232" y="2310523"/>
                </a:cubicBezTo>
                <a:cubicBezTo>
                  <a:pt x="4161684" y="2308154"/>
                  <a:pt x="4180013" y="2305286"/>
                  <a:pt x="4199216" y="2302792"/>
                </a:cubicBezTo>
                <a:cubicBezTo>
                  <a:pt x="4273906" y="2293066"/>
                  <a:pt x="4346601" y="2282467"/>
                  <a:pt x="4417425" y="2270871"/>
                </a:cubicBezTo>
                <a:cubicBezTo>
                  <a:pt x="4443111" y="2266631"/>
                  <a:pt x="4468673" y="2262392"/>
                  <a:pt x="4493861" y="2257903"/>
                </a:cubicBezTo>
                <a:cubicBezTo>
                  <a:pt x="4568177" y="2244686"/>
                  <a:pt x="4640497" y="2230596"/>
                  <a:pt x="4710200" y="2215384"/>
                </a:cubicBezTo>
                <a:cubicBezTo>
                  <a:pt x="4721172" y="2213014"/>
                  <a:pt x="4732893" y="2210895"/>
                  <a:pt x="4743741" y="2208525"/>
                </a:cubicBezTo>
                <a:cubicBezTo>
                  <a:pt x="4822795" y="2190819"/>
                  <a:pt x="4898109" y="2171492"/>
                  <a:pt x="4971053" y="2151417"/>
                </a:cubicBezTo>
                <a:cubicBezTo>
                  <a:pt x="4991377" y="2145806"/>
                  <a:pt x="5010829" y="2139946"/>
                  <a:pt x="5030655" y="2134210"/>
                </a:cubicBezTo>
                <a:cubicBezTo>
                  <a:pt x="5085644" y="2118125"/>
                  <a:pt x="5138762" y="2101541"/>
                  <a:pt x="5190135" y="2084209"/>
                </a:cubicBezTo>
                <a:cubicBezTo>
                  <a:pt x="5208464" y="2077974"/>
                  <a:pt x="5227168" y="2071989"/>
                  <a:pt x="5244999" y="2065630"/>
                </a:cubicBezTo>
                <a:cubicBezTo>
                  <a:pt x="5309589" y="2042687"/>
                  <a:pt x="5371809" y="2018995"/>
                  <a:pt x="5430165" y="1994182"/>
                </a:cubicBezTo>
                <a:cubicBezTo>
                  <a:pt x="5438519" y="1990690"/>
                  <a:pt x="5446000" y="1986950"/>
                  <a:pt x="5454230" y="1983334"/>
                </a:cubicBezTo>
                <a:cubicBezTo>
                  <a:pt x="5504480" y="1961388"/>
                  <a:pt x="5552237" y="1938944"/>
                  <a:pt x="5597749" y="1915751"/>
                </a:cubicBezTo>
                <a:cubicBezTo>
                  <a:pt x="5613336" y="1907771"/>
                  <a:pt x="5628548" y="1899791"/>
                  <a:pt x="5643511" y="1891686"/>
                </a:cubicBezTo>
                <a:cubicBezTo>
                  <a:pt x="5684285" y="1869865"/>
                  <a:pt x="5723063" y="1847545"/>
                  <a:pt x="5759723" y="1824602"/>
                </a:cubicBezTo>
                <a:cubicBezTo>
                  <a:pt x="5769199" y="1818742"/>
                  <a:pt x="5779424" y="1813006"/>
                  <a:pt x="5788526" y="1807145"/>
                </a:cubicBezTo>
                <a:cubicBezTo>
                  <a:pt x="5832293" y="1778841"/>
                  <a:pt x="5872693" y="1749912"/>
                  <a:pt x="5910100" y="1720361"/>
                </a:cubicBezTo>
                <a:cubicBezTo>
                  <a:pt x="5919452" y="1712879"/>
                  <a:pt x="5927806" y="1705398"/>
                  <a:pt x="5936908" y="1697916"/>
                </a:cubicBezTo>
                <a:cubicBezTo>
                  <a:pt x="5953118" y="1684450"/>
                  <a:pt x="5970201" y="1671108"/>
                  <a:pt x="5985164" y="1657516"/>
                </a:cubicBezTo>
                <a:close/>
                <a:moveTo>
                  <a:pt x="3117273" y="249382"/>
                </a:moveTo>
                <a:cubicBezTo>
                  <a:pt x="4807458" y="249382"/>
                  <a:pt x="5985164" y="742160"/>
                  <a:pt x="5985164" y="1184564"/>
                </a:cubicBezTo>
                <a:cubicBezTo>
                  <a:pt x="5985164" y="1626967"/>
                  <a:pt x="4807458" y="2119746"/>
                  <a:pt x="3117273" y="2119746"/>
                </a:cubicBezTo>
                <a:cubicBezTo>
                  <a:pt x="1427087" y="2119746"/>
                  <a:pt x="249382" y="1626967"/>
                  <a:pt x="249382" y="1184564"/>
                </a:cubicBezTo>
                <a:cubicBezTo>
                  <a:pt x="249382" y="742160"/>
                  <a:pt x="1427087" y="249382"/>
                  <a:pt x="3117273" y="249382"/>
                </a:cubicBezTo>
                <a:close/>
                <a:moveTo>
                  <a:pt x="5985164" y="5698749"/>
                </a:moveTo>
                <a:cubicBezTo>
                  <a:pt x="5983418" y="5704235"/>
                  <a:pt x="5982172" y="5709846"/>
                  <a:pt x="5981174" y="5715582"/>
                </a:cubicBezTo>
                <a:cubicBezTo>
                  <a:pt x="5910474" y="6146888"/>
                  <a:pt x="4742744" y="6608618"/>
                  <a:pt x="3117273" y="6608618"/>
                </a:cubicBezTo>
                <a:cubicBezTo>
                  <a:pt x="1491802" y="6608618"/>
                  <a:pt x="324072" y="6146888"/>
                  <a:pt x="253372" y="5715582"/>
                </a:cubicBezTo>
                <a:cubicBezTo>
                  <a:pt x="252374" y="5709971"/>
                  <a:pt x="251003" y="5704485"/>
                  <a:pt x="249382" y="5699248"/>
                </a:cubicBezTo>
                <a:lnTo>
                  <a:pt x="249382" y="4650098"/>
                </a:lnTo>
                <a:cubicBezTo>
                  <a:pt x="252873" y="4653340"/>
                  <a:pt x="257237" y="4656458"/>
                  <a:pt x="260853" y="4659699"/>
                </a:cubicBezTo>
                <a:cubicBezTo>
                  <a:pt x="288036" y="4683640"/>
                  <a:pt x="315717" y="4707456"/>
                  <a:pt x="346890" y="4730399"/>
                </a:cubicBezTo>
                <a:cubicBezTo>
                  <a:pt x="816601" y="5085644"/>
                  <a:pt x="1755898" y="5361709"/>
                  <a:pt x="3117273" y="5361709"/>
                </a:cubicBezTo>
                <a:cubicBezTo>
                  <a:pt x="4472913" y="5361709"/>
                  <a:pt x="5409840" y="5087888"/>
                  <a:pt x="5881546" y="4734763"/>
                </a:cubicBezTo>
                <a:cubicBezTo>
                  <a:pt x="5919202" y="4707331"/>
                  <a:pt x="5953118" y="4679027"/>
                  <a:pt x="5985039" y="4650223"/>
                </a:cubicBezTo>
                <a:lnTo>
                  <a:pt x="5985164" y="4650098"/>
                </a:lnTo>
                <a:lnTo>
                  <a:pt x="5985164" y="5698749"/>
                </a:lnTo>
                <a:close/>
              </a:path>
            </a:pathLst>
          </a:custGeom>
          <a:solidFill>
            <a:srgbClr val="BF5C9D"/>
          </a:solidFill>
          <a:ln w="124691" cap="flat">
            <a:noFill/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55" name="Graphic 2">
            <a:extLst>
              <a:ext uri="{FF2B5EF4-FFF2-40B4-BE49-F238E27FC236}">
                <a16:creationId xmlns:a16="http://schemas.microsoft.com/office/drawing/2014/main" id="{6BB0A305-77DC-4B60-8690-26D004099121}"/>
              </a:ext>
            </a:extLst>
          </p:cNvPr>
          <p:cNvSpPr>
            <a:spLocks noChangeAspect="1"/>
          </p:cNvSpPr>
          <p:nvPr/>
        </p:nvSpPr>
        <p:spPr>
          <a:xfrm>
            <a:off x="1502467" y="3573313"/>
            <a:ext cx="1406807" cy="1406807"/>
          </a:xfrm>
          <a:custGeom>
            <a:avLst/>
            <a:gdLst>
              <a:gd name="connsiteX0" fmla="*/ 4000500 w 6858000"/>
              <a:gd name="connsiteY0" fmla="*/ 0 h 6858000"/>
              <a:gd name="connsiteX1" fmla="*/ 1281875 w 6858000"/>
              <a:gd name="connsiteY1" fmla="*/ 740093 h 6858000"/>
              <a:gd name="connsiteX2" fmla="*/ 16688 w 6858000"/>
              <a:gd name="connsiteY2" fmla="*/ 1544193 h 6858000"/>
              <a:gd name="connsiteX3" fmla="*/ 0 w 6858000"/>
              <a:gd name="connsiteY3" fmla="*/ 1600200 h 6858000"/>
              <a:gd name="connsiteX4" fmla="*/ 0 w 6858000"/>
              <a:gd name="connsiteY4" fmla="*/ 1657350 h 6858000"/>
              <a:gd name="connsiteX5" fmla="*/ 0 w 6858000"/>
              <a:gd name="connsiteY5" fmla="*/ 2971800 h 6858000"/>
              <a:gd name="connsiteX6" fmla="*/ 0 w 6858000"/>
              <a:gd name="connsiteY6" fmla="*/ 3028950 h 6858000"/>
              <a:gd name="connsiteX7" fmla="*/ 0 w 6858000"/>
              <a:gd name="connsiteY7" fmla="*/ 3086100 h 6858000"/>
              <a:gd name="connsiteX8" fmla="*/ 0 w 6858000"/>
              <a:gd name="connsiteY8" fmla="*/ 4343400 h 6858000"/>
              <a:gd name="connsiteX9" fmla="*/ 0 w 6858000"/>
              <a:gd name="connsiteY9" fmla="*/ 4400550 h 6858000"/>
              <a:gd name="connsiteX10" fmla="*/ 0 w 6858000"/>
              <a:gd name="connsiteY10" fmla="*/ 4457700 h 6858000"/>
              <a:gd name="connsiteX11" fmla="*/ 0 w 6858000"/>
              <a:gd name="connsiteY11" fmla="*/ 5829300 h 6858000"/>
              <a:gd name="connsiteX12" fmla="*/ 13373 w 6858000"/>
              <a:gd name="connsiteY12" fmla="*/ 5880850 h 6858000"/>
              <a:gd name="connsiteX13" fmla="*/ 2857500 w 6858000"/>
              <a:gd name="connsiteY13" fmla="*/ 6858000 h 6858000"/>
              <a:gd name="connsiteX14" fmla="*/ 5576240 w 6858000"/>
              <a:gd name="connsiteY14" fmla="*/ 6112993 h 6858000"/>
              <a:gd name="connsiteX15" fmla="*/ 6843827 w 6858000"/>
              <a:gd name="connsiteY15" fmla="*/ 5312893 h 6858000"/>
              <a:gd name="connsiteX16" fmla="*/ 6858000 w 6858000"/>
              <a:gd name="connsiteY16" fmla="*/ 5257800 h 6858000"/>
              <a:gd name="connsiteX17" fmla="*/ 6858000 w 6858000"/>
              <a:gd name="connsiteY17" fmla="*/ 3886200 h 6858000"/>
              <a:gd name="connsiteX18" fmla="*/ 6858000 w 6858000"/>
              <a:gd name="connsiteY18" fmla="*/ 3829050 h 6858000"/>
              <a:gd name="connsiteX19" fmla="*/ 6858000 w 6858000"/>
              <a:gd name="connsiteY19" fmla="*/ 2514600 h 6858000"/>
              <a:gd name="connsiteX20" fmla="*/ 6858000 w 6858000"/>
              <a:gd name="connsiteY20" fmla="*/ 2457450 h 6858000"/>
              <a:gd name="connsiteX21" fmla="*/ 6858000 w 6858000"/>
              <a:gd name="connsiteY21" fmla="*/ 1085850 h 6858000"/>
              <a:gd name="connsiteX22" fmla="*/ 4000500 w 6858000"/>
              <a:gd name="connsiteY22" fmla="*/ 0 h 6858000"/>
              <a:gd name="connsiteX23" fmla="*/ 5464112 w 6858000"/>
              <a:gd name="connsiteY23" fmla="*/ 4497477 h 6858000"/>
              <a:gd name="connsiteX24" fmla="*/ 5447767 w 6858000"/>
              <a:gd name="connsiteY24" fmla="*/ 4531424 h 6858000"/>
              <a:gd name="connsiteX25" fmla="*/ 5421364 w 6858000"/>
              <a:gd name="connsiteY25" fmla="*/ 4573600 h 6858000"/>
              <a:gd name="connsiteX26" fmla="*/ 5396332 w 6858000"/>
              <a:gd name="connsiteY26" fmla="*/ 4605262 h 6858000"/>
              <a:gd name="connsiteX27" fmla="*/ 5354841 w 6858000"/>
              <a:gd name="connsiteY27" fmla="*/ 4650067 h 6858000"/>
              <a:gd name="connsiteX28" fmla="*/ 5325123 w 6858000"/>
              <a:gd name="connsiteY28" fmla="*/ 4677042 h 6858000"/>
              <a:gd name="connsiteX29" fmla="*/ 5265001 w 6858000"/>
              <a:gd name="connsiteY29" fmla="*/ 4725734 h 6858000"/>
              <a:gd name="connsiteX30" fmla="*/ 5235626 w 6858000"/>
              <a:gd name="connsiteY30" fmla="*/ 4746308 h 6858000"/>
              <a:gd name="connsiteX31" fmla="*/ 5153216 w 6858000"/>
              <a:gd name="connsiteY31" fmla="*/ 4799229 h 6858000"/>
              <a:gd name="connsiteX32" fmla="*/ 5128984 w 6858000"/>
              <a:gd name="connsiteY32" fmla="*/ 4812945 h 6858000"/>
              <a:gd name="connsiteX33" fmla="*/ 5020971 w 6858000"/>
              <a:gd name="connsiteY33" fmla="*/ 4869752 h 6858000"/>
              <a:gd name="connsiteX34" fmla="*/ 5005883 w 6858000"/>
              <a:gd name="connsiteY34" fmla="*/ 4876724 h 6858000"/>
              <a:gd name="connsiteX35" fmla="*/ 4870323 w 6858000"/>
              <a:gd name="connsiteY35" fmla="*/ 4936046 h 6858000"/>
              <a:gd name="connsiteX36" fmla="*/ 4866209 w 6858000"/>
              <a:gd name="connsiteY36" fmla="*/ 4937646 h 6858000"/>
              <a:gd name="connsiteX37" fmla="*/ 3887686 w 6858000"/>
              <a:gd name="connsiteY37" fmla="*/ 5185677 h 6858000"/>
              <a:gd name="connsiteX38" fmla="*/ 3881857 w 6858000"/>
              <a:gd name="connsiteY38" fmla="*/ 5186477 h 6858000"/>
              <a:gd name="connsiteX39" fmla="*/ 3650285 w 6858000"/>
              <a:gd name="connsiteY39" fmla="*/ 5216081 h 6858000"/>
              <a:gd name="connsiteX40" fmla="*/ 3610737 w 6858000"/>
              <a:gd name="connsiteY40" fmla="*/ 5219738 h 6858000"/>
              <a:gd name="connsiteX41" fmla="*/ 3399625 w 6858000"/>
              <a:gd name="connsiteY41" fmla="*/ 5238826 h 6858000"/>
              <a:gd name="connsiteX42" fmla="*/ 3298698 w 6858000"/>
              <a:gd name="connsiteY42" fmla="*/ 5244427 h 6858000"/>
              <a:gd name="connsiteX43" fmla="*/ 3135363 w 6858000"/>
              <a:gd name="connsiteY43" fmla="*/ 5253114 h 6858000"/>
              <a:gd name="connsiteX44" fmla="*/ 2857500 w 6858000"/>
              <a:gd name="connsiteY44" fmla="*/ 5257800 h 6858000"/>
              <a:gd name="connsiteX45" fmla="*/ 2579523 w 6858000"/>
              <a:gd name="connsiteY45" fmla="*/ 5252771 h 6858000"/>
              <a:gd name="connsiteX46" fmla="*/ 2416188 w 6858000"/>
              <a:gd name="connsiteY46" fmla="*/ 5244084 h 6858000"/>
              <a:gd name="connsiteX47" fmla="*/ 2315261 w 6858000"/>
              <a:gd name="connsiteY47" fmla="*/ 5238484 h 6858000"/>
              <a:gd name="connsiteX48" fmla="*/ 2104149 w 6858000"/>
              <a:gd name="connsiteY48" fmla="*/ 5219396 h 6858000"/>
              <a:gd name="connsiteX49" fmla="*/ 2064601 w 6858000"/>
              <a:gd name="connsiteY49" fmla="*/ 5215738 h 6858000"/>
              <a:gd name="connsiteX50" fmla="*/ 1833029 w 6858000"/>
              <a:gd name="connsiteY50" fmla="*/ 5186134 h 6858000"/>
              <a:gd name="connsiteX51" fmla="*/ 1827200 w 6858000"/>
              <a:gd name="connsiteY51" fmla="*/ 5185334 h 6858000"/>
              <a:gd name="connsiteX52" fmla="*/ 848678 w 6858000"/>
              <a:gd name="connsiteY52" fmla="*/ 4937303 h 6858000"/>
              <a:gd name="connsiteX53" fmla="*/ 844563 w 6858000"/>
              <a:gd name="connsiteY53" fmla="*/ 4935703 h 6858000"/>
              <a:gd name="connsiteX54" fmla="*/ 709003 w 6858000"/>
              <a:gd name="connsiteY54" fmla="*/ 4876381 h 6858000"/>
              <a:gd name="connsiteX55" fmla="*/ 693915 w 6858000"/>
              <a:gd name="connsiteY55" fmla="*/ 4869409 h 6858000"/>
              <a:gd name="connsiteX56" fmla="*/ 585902 w 6858000"/>
              <a:gd name="connsiteY56" fmla="*/ 4812602 h 6858000"/>
              <a:gd name="connsiteX57" fmla="*/ 561670 w 6858000"/>
              <a:gd name="connsiteY57" fmla="*/ 4798886 h 6858000"/>
              <a:gd name="connsiteX58" fmla="*/ 479260 w 6858000"/>
              <a:gd name="connsiteY58" fmla="*/ 4745965 h 6858000"/>
              <a:gd name="connsiteX59" fmla="*/ 449885 w 6858000"/>
              <a:gd name="connsiteY59" fmla="*/ 4725391 h 6858000"/>
              <a:gd name="connsiteX60" fmla="*/ 389763 w 6858000"/>
              <a:gd name="connsiteY60" fmla="*/ 4676699 h 6858000"/>
              <a:gd name="connsiteX61" fmla="*/ 360045 w 6858000"/>
              <a:gd name="connsiteY61" fmla="*/ 4649724 h 6858000"/>
              <a:gd name="connsiteX62" fmla="*/ 318554 w 6858000"/>
              <a:gd name="connsiteY62" fmla="*/ 4604918 h 6858000"/>
              <a:gd name="connsiteX63" fmla="*/ 293522 w 6858000"/>
              <a:gd name="connsiteY63" fmla="*/ 4573258 h 6858000"/>
              <a:gd name="connsiteX64" fmla="*/ 267119 w 6858000"/>
              <a:gd name="connsiteY64" fmla="*/ 4531081 h 6858000"/>
              <a:gd name="connsiteX65" fmla="*/ 250774 w 6858000"/>
              <a:gd name="connsiteY65" fmla="*/ 4497134 h 6858000"/>
              <a:gd name="connsiteX66" fmla="*/ 237515 w 6858000"/>
              <a:gd name="connsiteY66" fmla="*/ 4455643 h 6858000"/>
              <a:gd name="connsiteX67" fmla="*/ 228600 w 6858000"/>
              <a:gd name="connsiteY67" fmla="*/ 4400550 h 6858000"/>
              <a:gd name="connsiteX68" fmla="*/ 232143 w 6858000"/>
              <a:gd name="connsiteY68" fmla="*/ 4361917 h 6858000"/>
              <a:gd name="connsiteX69" fmla="*/ 228600 w 6858000"/>
              <a:gd name="connsiteY69" fmla="*/ 4311053 h 6858000"/>
              <a:gd name="connsiteX70" fmla="*/ 228600 w 6858000"/>
              <a:gd name="connsiteY70" fmla="*/ 3462490 h 6858000"/>
              <a:gd name="connsiteX71" fmla="*/ 239116 w 6858000"/>
              <a:gd name="connsiteY71" fmla="*/ 3471291 h 6858000"/>
              <a:gd name="connsiteX72" fmla="*/ 317983 w 6858000"/>
              <a:gd name="connsiteY72" fmla="*/ 3536099 h 6858000"/>
              <a:gd name="connsiteX73" fmla="*/ 2857500 w 6858000"/>
              <a:gd name="connsiteY73" fmla="*/ 4114800 h 6858000"/>
              <a:gd name="connsiteX74" fmla="*/ 5391417 w 6858000"/>
              <a:gd name="connsiteY74" fmla="*/ 3540100 h 6858000"/>
              <a:gd name="connsiteX75" fmla="*/ 5486286 w 6858000"/>
              <a:gd name="connsiteY75" fmla="*/ 3462604 h 6858000"/>
              <a:gd name="connsiteX76" fmla="*/ 5486400 w 6858000"/>
              <a:gd name="connsiteY76" fmla="*/ 3462490 h 6858000"/>
              <a:gd name="connsiteX77" fmla="*/ 5486400 w 6858000"/>
              <a:gd name="connsiteY77" fmla="*/ 4311053 h 6858000"/>
              <a:gd name="connsiteX78" fmla="*/ 5482857 w 6858000"/>
              <a:gd name="connsiteY78" fmla="*/ 4361917 h 6858000"/>
              <a:gd name="connsiteX79" fmla="*/ 5486400 w 6858000"/>
              <a:gd name="connsiteY79" fmla="*/ 4400550 h 6858000"/>
              <a:gd name="connsiteX80" fmla="*/ 5477371 w 6858000"/>
              <a:gd name="connsiteY80" fmla="*/ 4455986 h 6858000"/>
              <a:gd name="connsiteX81" fmla="*/ 5464112 w 6858000"/>
              <a:gd name="connsiteY81" fmla="*/ 4497477 h 6858000"/>
              <a:gd name="connsiteX82" fmla="*/ 297294 w 6858000"/>
              <a:gd name="connsiteY82" fmla="*/ 2148497 h 6858000"/>
              <a:gd name="connsiteX83" fmla="*/ 408737 w 6858000"/>
              <a:gd name="connsiteY83" fmla="*/ 2228050 h 6858000"/>
              <a:gd name="connsiteX84" fmla="*/ 435140 w 6858000"/>
              <a:gd name="connsiteY84" fmla="*/ 2244052 h 6858000"/>
              <a:gd name="connsiteX85" fmla="*/ 541668 w 6858000"/>
              <a:gd name="connsiteY85" fmla="*/ 2305545 h 6858000"/>
              <a:gd name="connsiteX86" fmla="*/ 583616 w 6858000"/>
              <a:gd name="connsiteY86" fmla="*/ 2327605 h 6858000"/>
              <a:gd name="connsiteX87" fmla="*/ 715175 w 6858000"/>
              <a:gd name="connsiteY87" fmla="*/ 2389556 h 6858000"/>
              <a:gd name="connsiteX88" fmla="*/ 737235 w 6858000"/>
              <a:gd name="connsiteY88" fmla="*/ 2399500 h 6858000"/>
              <a:gd name="connsiteX89" fmla="*/ 906971 w 6858000"/>
              <a:gd name="connsiteY89" fmla="*/ 2464994 h 6858000"/>
              <a:gd name="connsiteX90" fmla="*/ 957263 w 6858000"/>
              <a:gd name="connsiteY90" fmla="*/ 2482025 h 6858000"/>
              <a:gd name="connsiteX91" fmla="*/ 1103452 w 6858000"/>
              <a:gd name="connsiteY91" fmla="*/ 2527859 h 6858000"/>
              <a:gd name="connsiteX92" fmla="*/ 1158088 w 6858000"/>
              <a:gd name="connsiteY92" fmla="*/ 2543632 h 6858000"/>
              <a:gd name="connsiteX93" fmla="*/ 1366457 w 6858000"/>
              <a:gd name="connsiteY93" fmla="*/ 2595982 h 6858000"/>
              <a:gd name="connsiteX94" fmla="*/ 1397203 w 6858000"/>
              <a:gd name="connsiteY94" fmla="*/ 2602268 h 6858000"/>
              <a:gd name="connsiteX95" fmla="*/ 1595514 w 6858000"/>
              <a:gd name="connsiteY95" fmla="*/ 2641245 h 6858000"/>
              <a:gd name="connsiteX96" fmla="*/ 1665580 w 6858000"/>
              <a:gd name="connsiteY96" fmla="*/ 2653132 h 6858000"/>
              <a:gd name="connsiteX97" fmla="*/ 1865605 w 6858000"/>
              <a:gd name="connsiteY97" fmla="*/ 2682393 h 6858000"/>
              <a:gd name="connsiteX98" fmla="*/ 1917840 w 6858000"/>
              <a:gd name="connsiteY98" fmla="*/ 2689479 h 6858000"/>
              <a:gd name="connsiteX99" fmla="*/ 2181301 w 6858000"/>
              <a:gd name="connsiteY99" fmla="*/ 2716111 h 6858000"/>
              <a:gd name="connsiteX100" fmla="*/ 2249424 w 6858000"/>
              <a:gd name="connsiteY100" fmla="*/ 2720912 h 6858000"/>
              <a:gd name="connsiteX101" fmla="*/ 2471395 w 6858000"/>
              <a:gd name="connsiteY101" fmla="*/ 2733942 h 6858000"/>
              <a:gd name="connsiteX102" fmla="*/ 2554491 w 6858000"/>
              <a:gd name="connsiteY102" fmla="*/ 2737485 h 6858000"/>
              <a:gd name="connsiteX103" fmla="*/ 2857500 w 6858000"/>
              <a:gd name="connsiteY103" fmla="*/ 2743200 h 6858000"/>
              <a:gd name="connsiteX104" fmla="*/ 3160395 w 6858000"/>
              <a:gd name="connsiteY104" fmla="*/ 2737485 h 6858000"/>
              <a:gd name="connsiteX105" fmla="*/ 3243491 w 6858000"/>
              <a:gd name="connsiteY105" fmla="*/ 2733942 h 6858000"/>
              <a:gd name="connsiteX106" fmla="*/ 3465462 w 6858000"/>
              <a:gd name="connsiteY106" fmla="*/ 2720912 h 6858000"/>
              <a:gd name="connsiteX107" fmla="*/ 3533585 w 6858000"/>
              <a:gd name="connsiteY107" fmla="*/ 2716111 h 6858000"/>
              <a:gd name="connsiteX108" fmla="*/ 3797046 w 6858000"/>
              <a:gd name="connsiteY108" fmla="*/ 2689479 h 6858000"/>
              <a:gd name="connsiteX109" fmla="*/ 3849281 w 6858000"/>
              <a:gd name="connsiteY109" fmla="*/ 2682393 h 6858000"/>
              <a:gd name="connsiteX110" fmla="*/ 4049306 w 6858000"/>
              <a:gd name="connsiteY110" fmla="*/ 2653132 h 6858000"/>
              <a:gd name="connsiteX111" fmla="*/ 4119372 w 6858000"/>
              <a:gd name="connsiteY111" fmla="*/ 2641245 h 6858000"/>
              <a:gd name="connsiteX112" fmla="*/ 4317683 w 6858000"/>
              <a:gd name="connsiteY112" fmla="*/ 2602268 h 6858000"/>
              <a:gd name="connsiteX113" fmla="*/ 4348429 w 6858000"/>
              <a:gd name="connsiteY113" fmla="*/ 2595982 h 6858000"/>
              <a:gd name="connsiteX114" fmla="*/ 4556798 w 6858000"/>
              <a:gd name="connsiteY114" fmla="*/ 2543632 h 6858000"/>
              <a:gd name="connsiteX115" fmla="*/ 4611434 w 6858000"/>
              <a:gd name="connsiteY115" fmla="*/ 2527859 h 6858000"/>
              <a:gd name="connsiteX116" fmla="*/ 4757624 w 6858000"/>
              <a:gd name="connsiteY116" fmla="*/ 2482025 h 6858000"/>
              <a:gd name="connsiteX117" fmla="*/ 4807915 w 6858000"/>
              <a:gd name="connsiteY117" fmla="*/ 2464994 h 6858000"/>
              <a:gd name="connsiteX118" fmla="*/ 4977651 w 6858000"/>
              <a:gd name="connsiteY118" fmla="*/ 2399500 h 6858000"/>
              <a:gd name="connsiteX119" fmla="*/ 4999711 w 6858000"/>
              <a:gd name="connsiteY119" fmla="*/ 2389556 h 6858000"/>
              <a:gd name="connsiteX120" fmla="*/ 5131270 w 6858000"/>
              <a:gd name="connsiteY120" fmla="*/ 2327605 h 6858000"/>
              <a:gd name="connsiteX121" fmla="*/ 5173218 w 6858000"/>
              <a:gd name="connsiteY121" fmla="*/ 2305545 h 6858000"/>
              <a:gd name="connsiteX122" fmla="*/ 5279746 w 6858000"/>
              <a:gd name="connsiteY122" fmla="*/ 2244052 h 6858000"/>
              <a:gd name="connsiteX123" fmla="*/ 5306149 w 6858000"/>
              <a:gd name="connsiteY123" fmla="*/ 2228050 h 6858000"/>
              <a:gd name="connsiteX124" fmla="*/ 5417592 w 6858000"/>
              <a:gd name="connsiteY124" fmla="*/ 2148497 h 6858000"/>
              <a:gd name="connsiteX125" fmla="*/ 5442166 w 6858000"/>
              <a:gd name="connsiteY125" fmla="*/ 2127923 h 6858000"/>
              <a:gd name="connsiteX126" fmla="*/ 5486400 w 6858000"/>
              <a:gd name="connsiteY126" fmla="*/ 2090890 h 6858000"/>
              <a:gd name="connsiteX127" fmla="*/ 5486400 w 6858000"/>
              <a:gd name="connsiteY127" fmla="*/ 2939453 h 6858000"/>
              <a:gd name="connsiteX128" fmla="*/ 5482857 w 6858000"/>
              <a:gd name="connsiteY128" fmla="*/ 2990317 h 6858000"/>
              <a:gd name="connsiteX129" fmla="*/ 5486400 w 6858000"/>
              <a:gd name="connsiteY129" fmla="*/ 3028950 h 6858000"/>
              <a:gd name="connsiteX130" fmla="*/ 5477371 w 6858000"/>
              <a:gd name="connsiteY130" fmla="*/ 3084386 h 6858000"/>
              <a:gd name="connsiteX131" fmla="*/ 5464112 w 6858000"/>
              <a:gd name="connsiteY131" fmla="*/ 3125876 h 6858000"/>
              <a:gd name="connsiteX132" fmla="*/ 5447767 w 6858000"/>
              <a:gd name="connsiteY132" fmla="*/ 3159824 h 6858000"/>
              <a:gd name="connsiteX133" fmla="*/ 5421364 w 6858000"/>
              <a:gd name="connsiteY133" fmla="*/ 3202000 h 6858000"/>
              <a:gd name="connsiteX134" fmla="*/ 5396332 w 6858000"/>
              <a:gd name="connsiteY134" fmla="*/ 3233661 h 6858000"/>
              <a:gd name="connsiteX135" fmla="*/ 5354841 w 6858000"/>
              <a:gd name="connsiteY135" fmla="*/ 3278467 h 6858000"/>
              <a:gd name="connsiteX136" fmla="*/ 5325123 w 6858000"/>
              <a:gd name="connsiteY136" fmla="*/ 3305442 h 6858000"/>
              <a:gd name="connsiteX137" fmla="*/ 5265001 w 6858000"/>
              <a:gd name="connsiteY137" fmla="*/ 3354134 h 6858000"/>
              <a:gd name="connsiteX138" fmla="*/ 5235626 w 6858000"/>
              <a:gd name="connsiteY138" fmla="*/ 3374708 h 6858000"/>
              <a:gd name="connsiteX139" fmla="*/ 5153216 w 6858000"/>
              <a:gd name="connsiteY139" fmla="*/ 3427629 h 6858000"/>
              <a:gd name="connsiteX140" fmla="*/ 5128984 w 6858000"/>
              <a:gd name="connsiteY140" fmla="*/ 3441345 h 6858000"/>
              <a:gd name="connsiteX141" fmla="*/ 5020971 w 6858000"/>
              <a:gd name="connsiteY141" fmla="*/ 3498152 h 6858000"/>
              <a:gd name="connsiteX142" fmla="*/ 5005883 w 6858000"/>
              <a:gd name="connsiteY142" fmla="*/ 3505124 h 6858000"/>
              <a:gd name="connsiteX143" fmla="*/ 4870323 w 6858000"/>
              <a:gd name="connsiteY143" fmla="*/ 3564446 h 6858000"/>
              <a:gd name="connsiteX144" fmla="*/ 4866209 w 6858000"/>
              <a:gd name="connsiteY144" fmla="*/ 3566046 h 6858000"/>
              <a:gd name="connsiteX145" fmla="*/ 3887686 w 6858000"/>
              <a:gd name="connsiteY145" fmla="*/ 3814077 h 6858000"/>
              <a:gd name="connsiteX146" fmla="*/ 3881857 w 6858000"/>
              <a:gd name="connsiteY146" fmla="*/ 3814877 h 6858000"/>
              <a:gd name="connsiteX147" fmla="*/ 3650285 w 6858000"/>
              <a:gd name="connsiteY147" fmla="*/ 3844480 h 6858000"/>
              <a:gd name="connsiteX148" fmla="*/ 3610737 w 6858000"/>
              <a:gd name="connsiteY148" fmla="*/ 3848138 h 6858000"/>
              <a:gd name="connsiteX149" fmla="*/ 3399625 w 6858000"/>
              <a:gd name="connsiteY149" fmla="*/ 3867226 h 6858000"/>
              <a:gd name="connsiteX150" fmla="*/ 3298698 w 6858000"/>
              <a:gd name="connsiteY150" fmla="*/ 3872827 h 6858000"/>
              <a:gd name="connsiteX151" fmla="*/ 3135363 w 6858000"/>
              <a:gd name="connsiteY151" fmla="*/ 3881514 h 6858000"/>
              <a:gd name="connsiteX152" fmla="*/ 2857500 w 6858000"/>
              <a:gd name="connsiteY152" fmla="*/ 3886200 h 6858000"/>
              <a:gd name="connsiteX153" fmla="*/ 2579523 w 6858000"/>
              <a:gd name="connsiteY153" fmla="*/ 3881171 h 6858000"/>
              <a:gd name="connsiteX154" fmla="*/ 2416188 w 6858000"/>
              <a:gd name="connsiteY154" fmla="*/ 3872484 h 6858000"/>
              <a:gd name="connsiteX155" fmla="*/ 2315261 w 6858000"/>
              <a:gd name="connsiteY155" fmla="*/ 3866884 h 6858000"/>
              <a:gd name="connsiteX156" fmla="*/ 2104149 w 6858000"/>
              <a:gd name="connsiteY156" fmla="*/ 3847795 h 6858000"/>
              <a:gd name="connsiteX157" fmla="*/ 2064601 w 6858000"/>
              <a:gd name="connsiteY157" fmla="*/ 3844138 h 6858000"/>
              <a:gd name="connsiteX158" fmla="*/ 1833029 w 6858000"/>
              <a:gd name="connsiteY158" fmla="*/ 3814534 h 6858000"/>
              <a:gd name="connsiteX159" fmla="*/ 1827200 w 6858000"/>
              <a:gd name="connsiteY159" fmla="*/ 3813734 h 6858000"/>
              <a:gd name="connsiteX160" fmla="*/ 848678 w 6858000"/>
              <a:gd name="connsiteY160" fmla="*/ 3565703 h 6858000"/>
              <a:gd name="connsiteX161" fmla="*/ 844563 w 6858000"/>
              <a:gd name="connsiteY161" fmla="*/ 3564103 h 6858000"/>
              <a:gd name="connsiteX162" fmla="*/ 709003 w 6858000"/>
              <a:gd name="connsiteY162" fmla="*/ 3504781 h 6858000"/>
              <a:gd name="connsiteX163" fmla="*/ 693915 w 6858000"/>
              <a:gd name="connsiteY163" fmla="*/ 3497809 h 6858000"/>
              <a:gd name="connsiteX164" fmla="*/ 585902 w 6858000"/>
              <a:gd name="connsiteY164" fmla="*/ 3441002 h 6858000"/>
              <a:gd name="connsiteX165" fmla="*/ 561670 w 6858000"/>
              <a:gd name="connsiteY165" fmla="*/ 3427286 h 6858000"/>
              <a:gd name="connsiteX166" fmla="*/ 479260 w 6858000"/>
              <a:gd name="connsiteY166" fmla="*/ 3374365 h 6858000"/>
              <a:gd name="connsiteX167" fmla="*/ 449885 w 6858000"/>
              <a:gd name="connsiteY167" fmla="*/ 3353791 h 6858000"/>
              <a:gd name="connsiteX168" fmla="*/ 389763 w 6858000"/>
              <a:gd name="connsiteY168" fmla="*/ 3305099 h 6858000"/>
              <a:gd name="connsiteX169" fmla="*/ 360045 w 6858000"/>
              <a:gd name="connsiteY169" fmla="*/ 3278124 h 6858000"/>
              <a:gd name="connsiteX170" fmla="*/ 318554 w 6858000"/>
              <a:gd name="connsiteY170" fmla="*/ 3233319 h 6858000"/>
              <a:gd name="connsiteX171" fmla="*/ 293522 w 6858000"/>
              <a:gd name="connsiteY171" fmla="*/ 3201657 h 6858000"/>
              <a:gd name="connsiteX172" fmla="*/ 267119 w 6858000"/>
              <a:gd name="connsiteY172" fmla="*/ 3159481 h 6858000"/>
              <a:gd name="connsiteX173" fmla="*/ 250774 w 6858000"/>
              <a:gd name="connsiteY173" fmla="*/ 3125534 h 6858000"/>
              <a:gd name="connsiteX174" fmla="*/ 237515 w 6858000"/>
              <a:gd name="connsiteY174" fmla="*/ 3084043 h 6858000"/>
              <a:gd name="connsiteX175" fmla="*/ 228600 w 6858000"/>
              <a:gd name="connsiteY175" fmla="*/ 3028950 h 6858000"/>
              <a:gd name="connsiteX176" fmla="*/ 232143 w 6858000"/>
              <a:gd name="connsiteY176" fmla="*/ 2990317 h 6858000"/>
              <a:gd name="connsiteX177" fmla="*/ 228600 w 6858000"/>
              <a:gd name="connsiteY177" fmla="*/ 2939453 h 6858000"/>
              <a:gd name="connsiteX178" fmla="*/ 228600 w 6858000"/>
              <a:gd name="connsiteY178" fmla="*/ 2090890 h 6858000"/>
              <a:gd name="connsiteX179" fmla="*/ 272834 w 6858000"/>
              <a:gd name="connsiteY179" fmla="*/ 2127923 h 6858000"/>
              <a:gd name="connsiteX180" fmla="*/ 297294 w 6858000"/>
              <a:gd name="connsiteY180" fmla="*/ 2148497 h 6858000"/>
              <a:gd name="connsiteX181" fmla="*/ 5715000 w 6858000"/>
              <a:gd name="connsiteY181" fmla="*/ 4467987 h 6858000"/>
              <a:gd name="connsiteX182" fmla="*/ 5715000 w 6858000"/>
              <a:gd name="connsiteY182" fmla="*/ 4457700 h 6858000"/>
              <a:gd name="connsiteX183" fmla="*/ 5715000 w 6858000"/>
              <a:gd name="connsiteY183" fmla="*/ 4400550 h 6858000"/>
              <a:gd name="connsiteX184" fmla="*/ 5715000 w 6858000"/>
              <a:gd name="connsiteY184" fmla="*/ 4343400 h 6858000"/>
              <a:gd name="connsiteX185" fmla="*/ 5715000 w 6858000"/>
              <a:gd name="connsiteY185" fmla="*/ 3334360 h 6858000"/>
              <a:gd name="connsiteX186" fmla="*/ 5729402 w 6858000"/>
              <a:gd name="connsiteY186" fmla="*/ 3330131 h 6858000"/>
              <a:gd name="connsiteX187" fmla="*/ 5862904 w 6858000"/>
              <a:gd name="connsiteY187" fmla="*/ 3290583 h 6858000"/>
              <a:gd name="connsiteX188" fmla="*/ 5864390 w 6858000"/>
              <a:gd name="connsiteY188" fmla="*/ 3290126 h 6858000"/>
              <a:gd name="connsiteX189" fmla="*/ 6629400 w 6858000"/>
              <a:gd name="connsiteY189" fmla="*/ 2898420 h 6858000"/>
              <a:gd name="connsiteX190" fmla="*/ 6629400 w 6858000"/>
              <a:gd name="connsiteY190" fmla="*/ 3829050 h 6858000"/>
              <a:gd name="connsiteX191" fmla="*/ 6625400 w 6858000"/>
              <a:gd name="connsiteY191" fmla="*/ 3868941 h 6858000"/>
              <a:gd name="connsiteX192" fmla="*/ 6617170 w 6858000"/>
              <a:gd name="connsiteY192" fmla="*/ 3901859 h 6858000"/>
              <a:gd name="connsiteX193" fmla="*/ 6614313 w 6858000"/>
              <a:gd name="connsiteY193" fmla="*/ 3911575 h 6858000"/>
              <a:gd name="connsiteX194" fmla="*/ 6599111 w 6858000"/>
              <a:gd name="connsiteY194" fmla="*/ 3947579 h 6858000"/>
              <a:gd name="connsiteX195" fmla="*/ 6596939 w 6858000"/>
              <a:gd name="connsiteY195" fmla="*/ 3952037 h 6858000"/>
              <a:gd name="connsiteX196" fmla="*/ 5765978 w 6858000"/>
              <a:gd name="connsiteY196" fmla="*/ 4452557 h 6858000"/>
              <a:gd name="connsiteX197" fmla="*/ 5715000 w 6858000"/>
              <a:gd name="connsiteY197" fmla="*/ 4467987 h 6858000"/>
              <a:gd name="connsiteX198" fmla="*/ 6629400 w 6858000"/>
              <a:gd name="connsiteY198" fmla="*/ 1525562 h 6858000"/>
              <a:gd name="connsiteX199" fmla="*/ 6629400 w 6858000"/>
              <a:gd name="connsiteY199" fmla="*/ 2457450 h 6858000"/>
              <a:gd name="connsiteX200" fmla="*/ 6625400 w 6858000"/>
              <a:gd name="connsiteY200" fmla="*/ 2497341 h 6858000"/>
              <a:gd name="connsiteX201" fmla="*/ 6617170 w 6858000"/>
              <a:gd name="connsiteY201" fmla="*/ 2530259 h 6858000"/>
              <a:gd name="connsiteX202" fmla="*/ 6614313 w 6858000"/>
              <a:gd name="connsiteY202" fmla="*/ 2539975 h 6858000"/>
              <a:gd name="connsiteX203" fmla="*/ 6599111 w 6858000"/>
              <a:gd name="connsiteY203" fmla="*/ 2575979 h 6858000"/>
              <a:gd name="connsiteX204" fmla="*/ 6596939 w 6858000"/>
              <a:gd name="connsiteY204" fmla="*/ 2580437 h 6858000"/>
              <a:gd name="connsiteX205" fmla="*/ 5765978 w 6858000"/>
              <a:gd name="connsiteY205" fmla="*/ 3080957 h 6858000"/>
              <a:gd name="connsiteX206" fmla="*/ 5715000 w 6858000"/>
              <a:gd name="connsiteY206" fmla="*/ 3096387 h 6858000"/>
              <a:gd name="connsiteX207" fmla="*/ 5715000 w 6858000"/>
              <a:gd name="connsiteY207" fmla="*/ 3086100 h 6858000"/>
              <a:gd name="connsiteX208" fmla="*/ 5715000 w 6858000"/>
              <a:gd name="connsiteY208" fmla="*/ 3028950 h 6858000"/>
              <a:gd name="connsiteX209" fmla="*/ 5715000 w 6858000"/>
              <a:gd name="connsiteY209" fmla="*/ 2971800 h 6858000"/>
              <a:gd name="connsiteX210" fmla="*/ 5715000 w 6858000"/>
              <a:gd name="connsiteY210" fmla="*/ 1962760 h 6858000"/>
              <a:gd name="connsiteX211" fmla="*/ 5742889 w 6858000"/>
              <a:gd name="connsiteY211" fmla="*/ 1954530 h 6858000"/>
              <a:gd name="connsiteX212" fmla="*/ 5820271 w 6858000"/>
              <a:gd name="connsiteY212" fmla="*/ 1931670 h 6858000"/>
              <a:gd name="connsiteX213" fmla="*/ 5884393 w 6858000"/>
              <a:gd name="connsiteY213" fmla="*/ 1911782 h 6858000"/>
              <a:gd name="connsiteX214" fmla="*/ 5960631 w 6858000"/>
              <a:gd name="connsiteY214" fmla="*/ 1885836 h 6858000"/>
              <a:gd name="connsiteX215" fmla="*/ 6017210 w 6858000"/>
              <a:gd name="connsiteY215" fmla="*/ 1865948 h 6858000"/>
              <a:gd name="connsiteX216" fmla="*/ 6094134 w 6858000"/>
              <a:gd name="connsiteY216" fmla="*/ 1836001 h 6858000"/>
              <a:gd name="connsiteX217" fmla="*/ 6141225 w 6858000"/>
              <a:gd name="connsiteY217" fmla="*/ 1817256 h 6858000"/>
              <a:gd name="connsiteX218" fmla="*/ 6226036 w 6858000"/>
              <a:gd name="connsiteY218" fmla="*/ 1779308 h 6858000"/>
              <a:gd name="connsiteX219" fmla="*/ 6256097 w 6858000"/>
              <a:gd name="connsiteY219" fmla="*/ 1765706 h 6858000"/>
              <a:gd name="connsiteX220" fmla="*/ 6362510 w 6858000"/>
              <a:gd name="connsiteY220" fmla="*/ 1710957 h 6858000"/>
              <a:gd name="connsiteX221" fmla="*/ 6372568 w 6858000"/>
              <a:gd name="connsiteY221" fmla="*/ 1705013 h 6858000"/>
              <a:gd name="connsiteX222" fmla="*/ 6458408 w 6858000"/>
              <a:gd name="connsiteY222" fmla="*/ 1653921 h 6858000"/>
              <a:gd name="connsiteX223" fmla="*/ 6485839 w 6858000"/>
              <a:gd name="connsiteY223" fmla="*/ 1635290 h 6858000"/>
              <a:gd name="connsiteX224" fmla="*/ 6544361 w 6858000"/>
              <a:gd name="connsiteY224" fmla="*/ 1594599 h 6858000"/>
              <a:gd name="connsiteX225" fmla="*/ 6573279 w 6858000"/>
              <a:gd name="connsiteY225" fmla="*/ 1571625 h 6858000"/>
              <a:gd name="connsiteX226" fmla="*/ 6620256 w 6858000"/>
              <a:gd name="connsiteY226" fmla="*/ 1532992 h 6858000"/>
              <a:gd name="connsiteX227" fmla="*/ 6629400 w 6858000"/>
              <a:gd name="connsiteY227" fmla="*/ 1525562 h 6858000"/>
              <a:gd name="connsiteX228" fmla="*/ 4000500 w 6858000"/>
              <a:gd name="connsiteY228" fmla="*/ 228600 h 6858000"/>
              <a:gd name="connsiteX229" fmla="*/ 6629400 w 6858000"/>
              <a:gd name="connsiteY229" fmla="*/ 1085850 h 6858000"/>
              <a:gd name="connsiteX230" fmla="*/ 6624828 w 6858000"/>
              <a:gd name="connsiteY230" fmla="*/ 1131456 h 6858000"/>
              <a:gd name="connsiteX231" fmla="*/ 6620713 w 6858000"/>
              <a:gd name="connsiteY231" fmla="*/ 1146429 h 6858000"/>
              <a:gd name="connsiteX232" fmla="*/ 6611684 w 6858000"/>
              <a:gd name="connsiteY232" fmla="*/ 1177176 h 6858000"/>
              <a:gd name="connsiteX233" fmla="*/ 6603683 w 6858000"/>
              <a:gd name="connsiteY233" fmla="*/ 1195007 h 6858000"/>
              <a:gd name="connsiteX234" fmla="*/ 6590081 w 6858000"/>
              <a:gd name="connsiteY234" fmla="*/ 1222781 h 6858000"/>
              <a:gd name="connsiteX235" fmla="*/ 6578308 w 6858000"/>
              <a:gd name="connsiteY235" fmla="*/ 1241641 h 6858000"/>
              <a:gd name="connsiteX236" fmla="*/ 6560363 w 6858000"/>
              <a:gd name="connsiteY236" fmla="*/ 1268273 h 6858000"/>
              <a:gd name="connsiteX237" fmla="*/ 6544933 w 6858000"/>
              <a:gd name="connsiteY237" fmla="*/ 1287361 h 6858000"/>
              <a:gd name="connsiteX238" fmla="*/ 6522415 w 6858000"/>
              <a:gd name="connsiteY238" fmla="*/ 1313307 h 6858000"/>
              <a:gd name="connsiteX239" fmla="*/ 6503670 w 6858000"/>
              <a:gd name="connsiteY239" fmla="*/ 1332509 h 6858000"/>
              <a:gd name="connsiteX240" fmla="*/ 6476696 w 6858000"/>
              <a:gd name="connsiteY240" fmla="*/ 1357998 h 6858000"/>
              <a:gd name="connsiteX241" fmla="*/ 6454750 w 6858000"/>
              <a:gd name="connsiteY241" fmla="*/ 1376972 h 6858000"/>
              <a:gd name="connsiteX242" fmla="*/ 6423317 w 6858000"/>
              <a:gd name="connsiteY242" fmla="*/ 1402004 h 6858000"/>
              <a:gd name="connsiteX243" fmla="*/ 6398400 w 6858000"/>
              <a:gd name="connsiteY243" fmla="*/ 1420635 h 6858000"/>
              <a:gd name="connsiteX244" fmla="*/ 6362281 w 6858000"/>
              <a:gd name="connsiteY244" fmla="*/ 1445438 h 6858000"/>
              <a:gd name="connsiteX245" fmla="*/ 6334735 w 6858000"/>
              <a:gd name="connsiteY245" fmla="*/ 1463497 h 6858000"/>
              <a:gd name="connsiteX246" fmla="*/ 6293587 w 6858000"/>
              <a:gd name="connsiteY246" fmla="*/ 1488186 h 6858000"/>
              <a:gd name="connsiteX247" fmla="*/ 6264098 w 6858000"/>
              <a:gd name="connsiteY247" fmla="*/ 1505217 h 6858000"/>
              <a:gd name="connsiteX248" fmla="*/ 6217006 w 6858000"/>
              <a:gd name="connsiteY248" fmla="*/ 1530248 h 6858000"/>
              <a:gd name="connsiteX249" fmla="*/ 6186488 w 6858000"/>
              <a:gd name="connsiteY249" fmla="*/ 1546022 h 6858000"/>
              <a:gd name="connsiteX250" fmla="*/ 6132081 w 6858000"/>
              <a:gd name="connsiteY250" fmla="*/ 1571739 h 6858000"/>
              <a:gd name="connsiteX251" fmla="*/ 6102249 w 6858000"/>
              <a:gd name="connsiteY251" fmla="*/ 1585570 h 6858000"/>
              <a:gd name="connsiteX252" fmla="*/ 6026925 w 6858000"/>
              <a:gd name="connsiteY252" fmla="*/ 1617345 h 6858000"/>
              <a:gd name="connsiteX253" fmla="*/ 6011952 w 6858000"/>
              <a:gd name="connsiteY253" fmla="*/ 1623632 h 6858000"/>
              <a:gd name="connsiteX254" fmla="*/ 5914797 w 6858000"/>
              <a:gd name="connsiteY254" fmla="*/ 1660322 h 6858000"/>
              <a:gd name="connsiteX255" fmla="*/ 5886222 w 6858000"/>
              <a:gd name="connsiteY255" fmla="*/ 1670037 h 6858000"/>
              <a:gd name="connsiteX256" fmla="*/ 5811812 w 6858000"/>
              <a:gd name="connsiteY256" fmla="*/ 1695183 h 6858000"/>
              <a:gd name="connsiteX257" fmla="*/ 5771007 w 6858000"/>
              <a:gd name="connsiteY257" fmla="*/ 1707756 h 6858000"/>
              <a:gd name="connsiteX258" fmla="*/ 5715343 w 6858000"/>
              <a:gd name="connsiteY258" fmla="*/ 1724558 h 6858000"/>
              <a:gd name="connsiteX259" fmla="*/ 5715343 w 6858000"/>
              <a:gd name="connsiteY259" fmla="*/ 1657350 h 6858000"/>
              <a:gd name="connsiteX260" fmla="*/ 5715343 w 6858000"/>
              <a:gd name="connsiteY260" fmla="*/ 1600200 h 6858000"/>
              <a:gd name="connsiteX261" fmla="*/ 5707914 w 6858000"/>
              <a:gd name="connsiteY261" fmla="*/ 1563396 h 6858000"/>
              <a:gd name="connsiteX262" fmla="*/ 5702656 w 6858000"/>
              <a:gd name="connsiteY262" fmla="*/ 1550251 h 6858000"/>
              <a:gd name="connsiteX263" fmla="*/ 5701970 w 6858000"/>
              <a:gd name="connsiteY263" fmla="*/ 1548651 h 6858000"/>
              <a:gd name="connsiteX264" fmla="*/ 5428107 w 6858000"/>
              <a:gd name="connsiteY264" fmla="*/ 1173861 h 6858000"/>
              <a:gd name="connsiteX265" fmla="*/ 5425707 w 6858000"/>
              <a:gd name="connsiteY265" fmla="*/ 1171918 h 6858000"/>
              <a:gd name="connsiteX266" fmla="*/ 5358841 w 6858000"/>
              <a:gd name="connsiteY266" fmla="*/ 1124141 h 6858000"/>
              <a:gd name="connsiteX267" fmla="*/ 3148851 w 6858000"/>
              <a:gd name="connsiteY267" fmla="*/ 577101 h 6858000"/>
              <a:gd name="connsiteX268" fmla="*/ 2857500 w 6858000"/>
              <a:gd name="connsiteY268" fmla="*/ 571500 h 6858000"/>
              <a:gd name="connsiteX269" fmla="*/ 2566607 w 6858000"/>
              <a:gd name="connsiteY269" fmla="*/ 576986 h 6858000"/>
              <a:gd name="connsiteX270" fmla="*/ 1779765 w 6858000"/>
              <a:gd name="connsiteY270" fmla="*/ 644881 h 6858000"/>
              <a:gd name="connsiteX271" fmla="*/ 4000500 w 6858000"/>
              <a:gd name="connsiteY271" fmla="*/ 228600 h 6858000"/>
              <a:gd name="connsiteX272" fmla="*/ 1542250 w 6858000"/>
              <a:gd name="connsiteY272" fmla="*/ 921372 h 6858000"/>
              <a:gd name="connsiteX273" fmla="*/ 1630147 w 6858000"/>
              <a:gd name="connsiteY273" fmla="*/ 905256 h 6858000"/>
              <a:gd name="connsiteX274" fmla="*/ 1745475 w 6858000"/>
              <a:gd name="connsiteY274" fmla="*/ 885254 h 6858000"/>
              <a:gd name="connsiteX275" fmla="*/ 1848917 w 6858000"/>
              <a:gd name="connsiteY275" fmla="*/ 869594 h 6858000"/>
              <a:gd name="connsiteX276" fmla="*/ 1966417 w 6858000"/>
              <a:gd name="connsiteY276" fmla="*/ 854050 h 6858000"/>
              <a:gd name="connsiteX277" fmla="*/ 2067573 w 6858000"/>
              <a:gd name="connsiteY277" fmla="*/ 841820 h 6858000"/>
              <a:gd name="connsiteX278" fmla="*/ 2277085 w 6858000"/>
              <a:gd name="connsiteY278" fmla="*/ 822389 h 6858000"/>
              <a:gd name="connsiteX279" fmla="*/ 2359038 w 6858000"/>
              <a:gd name="connsiteY279" fmla="*/ 817016 h 6858000"/>
              <a:gd name="connsiteX280" fmla="*/ 2527059 w 6858000"/>
              <a:gd name="connsiteY280" fmla="*/ 807758 h 6858000"/>
              <a:gd name="connsiteX281" fmla="*/ 2607869 w 6858000"/>
              <a:gd name="connsiteY281" fmla="*/ 804558 h 6858000"/>
              <a:gd name="connsiteX282" fmla="*/ 2857500 w 6858000"/>
              <a:gd name="connsiteY282" fmla="*/ 800100 h 6858000"/>
              <a:gd name="connsiteX283" fmla="*/ 3135592 w 6858000"/>
              <a:gd name="connsiteY283" fmla="*/ 805129 h 6858000"/>
              <a:gd name="connsiteX284" fmla="*/ 3296869 w 6858000"/>
              <a:gd name="connsiteY284" fmla="*/ 813702 h 6858000"/>
              <a:gd name="connsiteX285" fmla="*/ 3399968 w 6858000"/>
              <a:gd name="connsiteY285" fmla="*/ 819417 h 6858000"/>
              <a:gd name="connsiteX286" fmla="*/ 3608108 w 6858000"/>
              <a:gd name="connsiteY286" fmla="*/ 838162 h 6858000"/>
              <a:gd name="connsiteX287" fmla="*/ 3650856 w 6858000"/>
              <a:gd name="connsiteY287" fmla="*/ 842162 h 6858000"/>
              <a:gd name="connsiteX288" fmla="*/ 3877171 w 6858000"/>
              <a:gd name="connsiteY288" fmla="*/ 871080 h 6858000"/>
              <a:gd name="connsiteX289" fmla="*/ 3888600 w 6858000"/>
              <a:gd name="connsiteY289" fmla="*/ 872566 h 6858000"/>
              <a:gd name="connsiteX290" fmla="*/ 4863122 w 6858000"/>
              <a:gd name="connsiteY290" fmla="*/ 1119111 h 6858000"/>
              <a:gd name="connsiteX291" fmla="*/ 4871924 w 6858000"/>
              <a:gd name="connsiteY291" fmla="*/ 1122540 h 6858000"/>
              <a:gd name="connsiteX292" fmla="*/ 5003254 w 6858000"/>
              <a:gd name="connsiteY292" fmla="*/ 1180033 h 6858000"/>
              <a:gd name="connsiteX293" fmla="*/ 5022571 w 6858000"/>
              <a:gd name="connsiteY293" fmla="*/ 1188949 h 6858000"/>
              <a:gd name="connsiteX294" fmla="*/ 5127041 w 6858000"/>
              <a:gd name="connsiteY294" fmla="*/ 1243813 h 6858000"/>
              <a:gd name="connsiteX295" fmla="*/ 5154587 w 6858000"/>
              <a:gd name="connsiteY295" fmla="*/ 1259357 h 6858000"/>
              <a:gd name="connsiteX296" fmla="*/ 5234140 w 6858000"/>
              <a:gd name="connsiteY296" fmla="*/ 1310450 h 6858000"/>
              <a:gd name="connsiteX297" fmla="*/ 5266144 w 6858000"/>
              <a:gd name="connsiteY297" fmla="*/ 1332967 h 6858000"/>
              <a:gd name="connsiteX298" fmla="*/ 5324094 w 6858000"/>
              <a:gd name="connsiteY298" fmla="*/ 1379944 h 6858000"/>
              <a:gd name="connsiteX299" fmla="*/ 5355641 w 6858000"/>
              <a:gd name="connsiteY299" fmla="*/ 1408519 h 6858000"/>
              <a:gd name="connsiteX300" fmla="*/ 5395760 w 6858000"/>
              <a:gd name="connsiteY300" fmla="*/ 1451839 h 6858000"/>
              <a:gd name="connsiteX301" fmla="*/ 5421821 w 6858000"/>
              <a:gd name="connsiteY301" fmla="*/ 1484871 h 6858000"/>
              <a:gd name="connsiteX302" fmla="*/ 5447538 w 6858000"/>
              <a:gd name="connsiteY302" fmla="*/ 1525905 h 6858000"/>
              <a:gd name="connsiteX303" fmla="*/ 5464226 w 6858000"/>
              <a:gd name="connsiteY303" fmla="*/ 1560652 h 6858000"/>
              <a:gd name="connsiteX304" fmla="*/ 5477256 w 6858000"/>
              <a:gd name="connsiteY304" fmla="*/ 1601572 h 6858000"/>
              <a:gd name="connsiteX305" fmla="*/ 5486400 w 6858000"/>
              <a:gd name="connsiteY305" fmla="*/ 1657350 h 6858000"/>
              <a:gd name="connsiteX306" fmla="*/ 2857500 w 6858000"/>
              <a:gd name="connsiteY306" fmla="*/ 2514600 h 6858000"/>
              <a:gd name="connsiteX307" fmla="*/ 228600 w 6858000"/>
              <a:gd name="connsiteY307" fmla="*/ 1657350 h 6858000"/>
              <a:gd name="connsiteX308" fmla="*/ 1542250 w 6858000"/>
              <a:gd name="connsiteY308" fmla="*/ 921372 h 6858000"/>
              <a:gd name="connsiteX309" fmla="*/ 2857500 w 6858000"/>
              <a:gd name="connsiteY309" fmla="*/ 6629400 h 6858000"/>
              <a:gd name="connsiteX310" fmla="*/ 232258 w 6858000"/>
              <a:gd name="connsiteY310" fmla="*/ 5810784 h 6858000"/>
              <a:gd name="connsiteX311" fmla="*/ 228600 w 6858000"/>
              <a:gd name="connsiteY311" fmla="*/ 5795810 h 6858000"/>
              <a:gd name="connsiteX312" fmla="*/ 228600 w 6858000"/>
              <a:gd name="connsiteY312" fmla="*/ 4834090 h 6858000"/>
              <a:gd name="connsiteX313" fmla="*/ 239116 w 6858000"/>
              <a:gd name="connsiteY313" fmla="*/ 4842891 h 6858000"/>
              <a:gd name="connsiteX314" fmla="*/ 317983 w 6858000"/>
              <a:gd name="connsiteY314" fmla="*/ 4907699 h 6858000"/>
              <a:gd name="connsiteX315" fmla="*/ 2857500 w 6858000"/>
              <a:gd name="connsiteY315" fmla="*/ 5486400 h 6858000"/>
              <a:gd name="connsiteX316" fmla="*/ 5391417 w 6858000"/>
              <a:gd name="connsiteY316" fmla="*/ 4911700 h 6858000"/>
              <a:gd name="connsiteX317" fmla="*/ 5486286 w 6858000"/>
              <a:gd name="connsiteY317" fmla="*/ 4834204 h 6858000"/>
              <a:gd name="connsiteX318" fmla="*/ 5486400 w 6858000"/>
              <a:gd name="connsiteY318" fmla="*/ 4834090 h 6858000"/>
              <a:gd name="connsiteX319" fmla="*/ 5486400 w 6858000"/>
              <a:gd name="connsiteY319" fmla="*/ 5795353 h 6858000"/>
              <a:gd name="connsiteX320" fmla="*/ 5482742 w 6858000"/>
              <a:gd name="connsiteY320" fmla="*/ 5810784 h 6858000"/>
              <a:gd name="connsiteX321" fmla="*/ 5460340 w 6858000"/>
              <a:gd name="connsiteY321" fmla="*/ 5880850 h 6858000"/>
              <a:gd name="connsiteX322" fmla="*/ 5444681 w 6858000"/>
              <a:gd name="connsiteY322" fmla="*/ 5907939 h 6858000"/>
              <a:gd name="connsiteX323" fmla="*/ 2857500 w 6858000"/>
              <a:gd name="connsiteY323" fmla="*/ 6629400 h 6858000"/>
              <a:gd name="connsiteX324" fmla="*/ 6625742 w 6858000"/>
              <a:gd name="connsiteY324" fmla="*/ 5239284 h 6858000"/>
              <a:gd name="connsiteX325" fmla="*/ 5714543 w 6858000"/>
              <a:gd name="connsiteY325" fmla="*/ 5839930 h 6858000"/>
              <a:gd name="connsiteX326" fmla="*/ 5715000 w 6858000"/>
              <a:gd name="connsiteY326" fmla="*/ 5829300 h 6858000"/>
              <a:gd name="connsiteX327" fmla="*/ 5715000 w 6858000"/>
              <a:gd name="connsiteY327" fmla="*/ 4705960 h 6858000"/>
              <a:gd name="connsiteX328" fmla="*/ 5729402 w 6858000"/>
              <a:gd name="connsiteY328" fmla="*/ 4701731 h 6858000"/>
              <a:gd name="connsiteX329" fmla="*/ 5862904 w 6858000"/>
              <a:gd name="connsiteY329" fmla="*/ 4662183 h 6858000"/>
              <a:gd name="connsiteX330" fmla="*/ 5864390 w 6858000"/>
              <a:gd name="connsiteY330" fmla="*/ 4661726 h 6858000"/>
              <a:gd name="connsiteX331" fmla="*/ 6629400 w 6858000"/>
              <a:gd name="connsiteY331" fmla="*/ 4270020 h 6858000"/>
              <a:gd name="connsiteX332" fmla="*/ 6629400 w 6858000"/>
              <a:gd name="connsiteY332" fmla="*/ 5223967 h 6858000"/>
              <a:gd name="connsiteX333" fmla="*/ 6625742 w 6858000"/>
              <a:gd name="connsiteY333" fmla="*/ 52392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858000" h="6858000">
                <a:moveTo>
                  <a:pt x="4000500" y="0"/>
                </a:moveTo>
                <a:cubicBezTo>
                  <a:pt x="2725941" y="0"/>
                  <a:pt x="1649349" y="295808"/>
                  <a:pt x="1281875" y="740093"/>
                </a:cubicBezTo>
                <a:cubicBezTo>
                  <a:pt x="533667" y="923201"/>
                  <a:pt x="101041" y="1231583"/>
                  <a:pt x="16688" y="1544193"/>
                </a:cubicBezTo>
                <a:cubicBezTo>
                  <a:pt x="7087" y="1560995"/>
                  <a:pt x="0" y="1579397"/>
                  <a:pt x="0" y="1600200"/>
                </a:cubicBezTo>
                <a:lnTo>
                  <a:pt x="0" y="1657350"/>
                </a:lnTo>
                <a:lnTo>
                  <a:pt x="0" y="2971800"/>
                </a:lnTo>
                <a:lnTo>
                  <a:pt x="0" y="3028950"/>
                </a:lnTo>
                <a:lnTo>
                  <a:pt x="0" y="3086100"/>
                </a:lnTo>
                <a:lnTo>
                  <a:pt x="0" y="4343400"/>
                </a:lnTo>
                <a:lnTo>
                  <a:pt x="0" y="4400550"/>
                </a:lnTo>
                <a:lnTo>
                  <a:pt x="0" y="4457700"/>
                </a:lnTo>
                <a:lnTo>
                  <a:pt x="0" y="5829300"/>
                </a:lnTo>
                <a:cubicBezTo>
                  <a:pt x="0" y="5847817"/>
                  <a:pt x="4915" y="5865305"/>
                  <a:pt x="13373" y="5880850"/>
                </a:cubicBezTo>
                <a:cubicBezTo>
                  <a:pt x="148361" y="6440348"/>
                  <a:pt x="1356055" y="6858000"/>
                  <a:pt x="2857500" y="6858000"/>
                </a:cubicBezTo>
                <a:cubicBezTo>
                  <a:pt x="4142232" y="6858000"/>
                  <a:pt x="5209680" y="6551676"/>
                  <a:pt x="5576240" y="6112993"/>
                </a:cubicBezTo>
                <a:cubicBezTo>
                  <a:pt x="6303074" y="5936285"/>
                  <a:pt x="6761074" y="5647106"/>
                  <a:pt x="6843827" y="5312893"/>
                </a:cubicBezTo>
                <a:cubicBezTo>
                  <a:pt x="6852857" y="5296662"/>
                  <a:pt x="6858000" y="5277803"/>
                  <a:pt x="6858000" y="5257800"/>
                </a:cubicBezTo>
                <a:lnTo>
                  <a:pt x="6858000" y="3886200"/>
                </a:lnTo>
                <a:lnTo>
                  <a:pt x="6858000" y="3829050"/>
                </a:lnTo>
                <a:lnTo>
                  <a:pt x="6858000" y="2514600"/>
                </a:lnTo>
                <a:lnTo>
                  <a:pt x="6858000" y="2457450"/>
                </a:lnTo>
                <a:lnTo>
                  <a:pt x="6858000" y="1085850"/>
                </a:lnTo>
                <a:cubicBezTo>
                  <a:pt x="6858000" y="559499"/>
                  <a:pt x="5856504" y="0"/>
                  <a:pt x="4000500" y="0"/>
                </a:cubicBezTo>
                <a:close/>
                <a:moveTo>
                  <a:pt x="5464112" y="4497477"/>
                </a:moveTo>
                <a:cubicBezTo>
                  <a:pt x="5459540" y="4508792"/>
                  <a:pt x="5453939" y="4520108"/>
                  <a:pt x="5447767" y="4531424"/>
                </a:cubicBezTo>
                <a:cubicBezTo>
                  <a:pt x="5440109" y="4545483"/>
                  <a:pt x="5431536" y="4559541"/>
                  <a:pt x="5421364" y="4573600"/>
                </a:cubicBezTo>
                <a:cubicBezTo>
                  <a:pt x="5413820" y="4584230"/>
                  <a:pt x="5405247" y="4594746"/>
                  <a:pt x="5396332" y="4605262"/>
                </a:cubicBezTo>
                <a:cubicBezTo>
                  <a:pt x="5383645" y="4620235"/>
                  <a:pt x="5370157" y="4635208"/>
                  <a:pt x="5354841" y="4650067"/>
                </a:cubicBezTo>
                <a:cubicBezTo>
                  <a:pt x="5345583" y="4659097"/>
                  <a:pt x="5335410" y="4668012"/>
                  <a:pt x="5325123" y="4677042"/>
                </a:cubicBezTo>
                <a:cubicBezTo>
                  <a:pt x="5306378" y="4693387"/>
                  <a:pt x="5286833" y="4709617"/>
                  <a:pt x="5265001" y="4725734"/>
                </a:cubicBezTo>
                <a:cubicBezTo>
                  <a:pt x="5255628" y="4732706"/>
                  <a:pt x="5245570" y="4739450"/>
                  <a:pt x="5235626" y="4746308"/>
                </a:cubicBezTo>
                <a:cubicBezTo>
                  <a:pt x="5209794" y="4764139"/>
                  <a:pt x="5182820" y="4781855"/>
                  <a:pt x="5153216" y="4799229"/>
                </a:cubicBezTo>
                <a:cubicBezTo>
                  <a:pt x="5145443" y="4803915"/>
                  <a:pt x="5137099" y="4808373"/>
                  <a:pt x="5128984" y="4812945"/>
                </a:cubicBezTo>
                <a:cubicBezTo>
                  <a:pt x="5094923" y="4832147"/>
                  <a:pt x="5059375" y="4851235"/>
                  <a:pt x="5020971" y="4869752"/>
                </a:cubicBezTo>
                <a:cubicBezTo>
                  <a:pt x="5016056" y="4872152"/>
                  <a:pt x="5010912" y="4874438"/>
                  <a:pt x="5005883" y="4876724"/>
                </a:cubicBezTo>
                <a:cubicBezTo>
                  <a:pt x="4963021" y="4896955"/>
                  <a:pt x="4918215" y="4916843"/>
                  <a:pt x="4870323" y="4936046"/>
                </a:cubicBezTo>
                <a:cubicBezTo>
                  <a:pt x="4868952" y="4936617"/>
                  <a:pt x="4867580" y="4937074"/>
                  <a:pt x="4866209" y="4937646"/>
                </a:cubicBezTo>
                <a:cubicBezTo>
                  <a:pt x="4606633" y="5041316"/>
                  <a:pt x="4274592" y="5128527"/>
                  <a:pt x="3887686" y="5185677"/>
                </a:cubicBezTo>
                <a:cubicBezTo>
                  <a:pt x="3885743" y="5185905"/>
                  <a:pt x="3883800" y="5186134"/>
                  <a:pt x="3881857" y="5186477"/>
                </a:cubicBezTo>
                <a:cubicBezTo>
                  <a:pt x="3806647" y="5197564"/>
                  <a:pt x="3729495" y="5207394"/>
                  <a:pt x="3650285" y="5216081"/>
                </a:cubicBezTo>
                <a:cubicBezTo>
                  <a:pt x="3637369" y="5217452"/>
                  <a:pt x="3623767" y="5218367"/>
                  <a:pt x="3610737" y="5219738"/>
                </a:cubicBezTo>
                <a:cubicBezTo>
                  <a:pt x="3541586" y="5226939"/>
                  <a:pt x="3471634" y="5233568"/>
                  <a:pt x="3399625" y="5238826"/>
                </a:cubicBezTo>
                <a:cubicBezTo>
                  <a:pt x="3366707" y="5241227"/>
                  <a:pt x="3332188" y="5242370"/>
                  <a:pt x="3298698" y="5244427"/>
                </a:cubicBezTo>
                <a:cubicBezTo>
                  <a:pt x="3244520" y="5247627"/>
                  <a:pt x="3190913" y="5251171"/>
                  <a:pt x="3135363" y="5253114"/>
                </a:cubicBezTo>
                <a:cubicBezTo>
                  <a:pt x="3044609" y="5255972"/>
                  <a:pt x="2952026" y="5257800"/>
                  <a:pt x="2857500" y="5257800"/>
                </a:cubicBezTo>
                <a:cubicBezTo>
                  <a:pt x="2762974" y="5257800"/>
                  <a:pt x="2670391" y="5255972"/>
                  <a:pt x="2579523" y="5252771"/>
                </a:cubicBezTo>
                <a:cubicBezTo>
                  <a:pt x="2523973" y="5250828"/>
                  <a:pt x="2470366" y="5247171"/>
                  <a:pt x="2416188" y="5244084"/>
                </a:cubicBezTo>
                <a:cubicBezTo>
                  <a:pt x="2382698" y="5242141"/>
                  <a:pt x="2348179" y="5240884"/>
                  <a:pt x="2315261" y="5238484"/>
                </a:cubicBezTo>
                <a:cubicBezTo>
                  <a:pt x="2243252" y="5233226"/>
                  <a:pt x="2173300" y="5226596"/>
                  <a:pt x="2104149" y="5219396"/>
                </a:cubicBezTo>
                <a:cubicBezTo>
                  <a:pt x="2091119" y="5218024"/>
                  <a:pt x="2077517" y="5217110"/>
                  <a:pt x="2064601" y="5215738"/>
                </a:cubicBezTo>
                <a:cubicBezTo>
                  <a:pt x="1985391" y="5207051"/>
                  <a:pt x="1908239" y="5197107"/>
                  <a:pt x="1833029" y="5186134"/>
                </a:cubicBezTo>
                <a:cubicBezTo>
                  <a:pt x="1831086" y="5185905"/>
                  <a:pt x="1829143" y="5185677"/>
                  <a:pt x="1827200" y="5185334"/>
                </a:cubicBezTo>
                <a:cubicBezTo>
                  <a:pt x="1440294" y="5128184"/>
                  <a:pt x="1108253" y="5040973"/>
                  <a:pt x="848678" y="4937303"/>
                </a:cubicBezTo>
                <a:cubicBezTo>
                  <a:pt x="847306" y="4936846"/>
                  <a:pt x="845934" y="4936274"/>
                  <a:pt x="844563" y="4935703"/>
                </a:cubicBezTo>
                <a:cubicBezTo>
                  <a:pt x="796671" y="4916500"/>
                  <a:pt x="751751" y="4896612"/>
                  <a:pt x="709003" y="4876381"/>
                </a:cubicBezTo>
                <a:cubicBezTo>
                  <a:pt x="704088" y="4873981"/>
                  <a:pt x="698830" y="4871695"/>
                  <a:pt x="693915" y="4869409"/>
                </a:cubicBezTo>
                <a:cubicBezTo>
                  <a:pt x="655511" y="4850892"/>
                  <a:pt x="619963" y="4831918"/>
                  <a:pt x="585902" y="4812602"/>
                </a:cubicBezTo>
                <a:cubicBezTo>
                  <a:pt x="577901" y="4808030"/>
                  <a:pt x="569443" y="4803572"/>
                  <a:pt x="561670" y="4798886"/>
                </a:cubicBezTo>
                <a:cubicBezTo>
                  <a:pt x="532067" y="4781512"/>
                  <a:pt x="505092" y="4763796"/>
                  <a:pt x="479260" y="4745965"/>
                </a:cubicBezTo>
                <a:cubicBezTo>
                  <a:pt x="469430" y="4739107"/>
                  <a:pt x="459257" y="4732363"/>
                  <a:pt x="449885" y="4725391"/>
                </a:cubicBezTo>
                <a:cubicBezTo>
                  <a:pt x="428054" y="4709275"/>
                  <a:pt x="408508" y="4693044"/>
                  <a:pt x="389763" y="4676699"/>
                </a:cubicBezTo>
                <a:cubicBezTo>
                  <a:pt x="379590" y="4667784"/>
                  <a:pt x="369303" y="4658868"/>
                  <a:pt x="360045" y="4649724"/>
                </a:cubicBezTo>
                <a:cubicBezTo>
                  <a:pt x="344729" y="4634865"/>
                  <a:pt x="331241" y="4620006"/>
                  <a:pt x="318554" y="4604918"/>
                </a:cubicBezTo>
                <a:cubicBezTo>
                  <a:pt x="309639" y="4594403"/>
                  <a:pt x="301066" y="4583887"/>
                  <a:pt x="293522" y="4573258"/>
                </a:cubicBezTo>
                <a:cubicBezTo>
                  <a:pt x="283464" y="4559199"/>
                  <a:pt x="274892" y="4545140"/>
                  <a:pt x="267119" y="4531081"/>
                </a:cubicBezTo>
                <a:cubicBezTo>
                  <a:pt x="260947" y="4519765"/>
                  <a:pt x="255460" y="4508449"/>
                  <a:pt x="250774" y="4497134"/>
                </a:cubicBezTo>
                <a:cubicBezTo>
                  <a:pt x="245174" y="4483303"/>
                  <a:pt x="240716" y="4469473"/>
                  <a:pt x="237515" y="4455643"/>
                </a:cubicBezTo>
                <a:cubicBezTo>
                  <a:pt x="233286" y="4437469"/>
                  <a:pt x="228600" y="4418952"/>
                  <a:pt x="228600" y="4400550"/>
                </a:cubicBezTo>
                <a:cubicBezTo>
                  <a:pt x="228600" y="4387634"/>
                  <a:pt x="230086" y="4374718"/>
                  <a:pt x="232143" y="4361917"/>
                </a:cubicBezTo>
                <a:cubicBezTo>
                  <a:pt x="235001" y="4344658"/>
                  <a:pt x="233401" y="4327398"/>
                  <a:pt x="228600" y="4311053"/>
                </a:cubicBezTo>
                <a:lnTo>
                  <a:pt x="228600" y="3462490"/>
                </a:lnTo>
                <a:cubicBezTo>
                  <a:pt x="231800" y="3465462"/>
                  <a:pt x="235801" y="3468319"/>
                  <a:pt x="239116" y="3471291"/>
                </a:cubicBezTo>
                <a:cubicBezTo>
                  <a:pt x="264033" y="3493237"/>
                  <a:pt x="289408" y="3515068"/>
                  <a:pt x="317983" y="3536099"/>
                </a:cubicBezTo>
                <a:cubicBezTo>
                  <a:pt x="748551" y="3861740"/>
                  <a:pt x="1609573" y="4114800"/>
                  <a:pt x="2857500" y="4114800"/>
                </a:cubicBezTo>
                <a:cubicBezTo>
                  <a:pt x="4100170" y="4114800"/>
                  <a:pt x="4959020" y="3863797"/>
                  <a:pt x="5391417" y="3540100"/>
                </a:cubicBezTo>
                <a:cubicBezTo>
                  <a:pt x="5425936" y="3514954"/>
                  <a:pt x="5457025" y="3489008"/>
                  <a:pt x="5486286" y="3462604"/>
                </a:cubicBezTo>
                <a:lnTo>
                  <a:pt x="5486400" y="3462490"/>
                </a:lnTo>
                <a:lnTo>
                  <a:pt x="5486400" y="4311053"/>
                </a:lnTo>
                <a:cubicBezTo>
                  <a:pt x="5481600" y="4327398"/>
                  <a:pt x="5479999" y="4344658"/>
                  <a:pt x="5482857" y="4361917"/>
                </a:cubicBezTo>
                <a:cubicBezTo>
                  <a:pt x="5484914" y="4374718"/>
                  <a:pt x="5486400" y="4387634"/>
                  <a:pt x="5486400" y="4400550"/>
                </a:cubicBezTo>
                <a:cubicBezTo>
                  <a:pt x="5486400" y="4418952"/>
                  <a:pt x="5481714" y="4437469"/>
                  <a:pt x="5477371" y="4455986"/>
                </a:cubicBezTo>
                <a:cubicBezTo>
                  <a:pt x="5474056" y="4469816"/>
                  <a:pt x="5469712" y="4483646"/>
                  <a:pt x="5464112" y="4497477"/>
                </a:cubicBezTo>
                <a:close/>
                <a:moveTo>
                  <a:pt x="297294" y="2148497"/>
                </a:moveTo>
                <a:cubicBezTo>
                  <a:pt x="331584" y="2175472"/>
                  <a:pt x="368618" y="2202104"/>
                  <a:pt x="408737" y="2228050"/>
                </a:cubicBezTo>
                <a:cubicBezTo>
                  <a:pt x="417081" y="2233422"/>
                  <a:pt x="426453" y="2238680"/>
                  <a:pt x="435140" y="2244052"/>
                </a:cubicBezTo>
                <a:cubicBezTo>
                  <a:pt x="468744" y="2264969"/>
                  <a:pt x="504292" y="2285429"/>
                  <a:pt x="541668" y="2305545"/>
                </a:cubicBezTo>
                <a:cubicBezTo>
                  <a:pt x="555498" y="2312975"/>
                  <a:pt x="569328" y="2320290"/>
                  <a:pt x="583616" y="2327605"/>
                </a:cubicBezTo>
                <a:cubicBezTo>
                  <a:pt x="625335" y="2348865"/>
                  <a:pt x="669112" y="2369554"/>
                  <a:pt x="715175" y="2389556"/>
                </a:cubicBezTo>
                <a:cubicBezTo>
                  <a:pt x="722719" y="2392871"/>
                  <a:pt x="729577" y="2396300"/>
                  <a:pt x="737235" y="2399500"/>
                </a:cubicBezTo>
                <a:cubicBezTo>
                  <a:pt x="790842" y="2422246"/>
                  <a:pt x="847763" y="2443963"/>
                  <a:pt x="906971" y="2464994"/>
                </a:cubicBezTo>
                <a:cubicBezTo>
                  <a:pt x="923315" y="2470823"/>
                  <a:pt x="940460" y="2476310"/>
                  <a:pt x="957263" y="2482025"/>
                </a:cubicBezTo>
                <a:cubicBezTo>
                  <a:pt x="1004354" y="2497912"/>
                  <a:pt x="1053046" y="2513114"/>
                  <a:pt x="1103452" y="2527859"/>
                </a:cubicBezTo>
                <a:cubicBezTo>
                  <a:pt x="1121626" y="2533117"/>
                  <a:pt x="1139457" y="2538603"/>
                  <a:pt x="1158088" y="2543632"/>
                </a:cubicBezTo>
                <a:cubicBezTo>
                  <a:pt x="1224953" y="2562149"/>
                  <a:pt x="1293990" y="2579751"/>
                  <a:pt x="1366457" y="2595982"/>
                </a:cubicBezTo>
                <a:cubicBezTo>
                  <a:pt x="1376401" y="2598268"/>
                  <a:pt x="1387145" y="2600096"/>
                  <a:pt x="1397203" y="2602268"/>
                </a:cubicBezTo>
                <a:cubicBezTo>
                  <a:pt x="1461097" y="2616213"/>
                  <a:pt x="1527391" y="2629129"/>
                  <a:pt x="1595514" y="2641245"/>
                </a:cubicBezTo>
                <a:cubicBezTo>
                  <a:pt x="1618602" y="2645359"/>
                  <a:pt x="1642034" y="2649245"/>
                  <a:pt x="1665580" y="2653132"/>
                </a:cubicBezTo>
                <a:cubicBezTo>
                  <a:pt x="1730388" y="2663762"/>
                  <a:pt x="1797139" y="2673477"/>
                  <a:pt x="1865605" y="2682393"/>
                </a:cubicBezTo>
                <a:cubicBezTo>
                  <a:pt x="1883207" y="2684679"/>
                  <a:pt x="1900009" y="2687307"/>
                  <a:pt x="1917840" y="2689479"/>
                </a:cubicBezTo>
                <a:cubicBezTo>
                  <a:pt x="2002879" y="2699766"/>
                  <a:pt x="2090890" y="2708567"/>
                  <a:pt x="2181301" y="2716111"/>
                </a:cubicBezTo>
                <a:cubicBezTo>
                  <a:pt x="2203590" y="2717940"/>
                  <a:pt x="2226793" y="2719311"/>
                  <a:pt x="2249424" y="2720912"/>
                </a:cubicBezTo>
                <a:cubicBezTo>
                  <a:pt x="2321776" y="2726169"/>
                  <a:pt x="2395728" y="2730513"/>
                  <a:pt x="2471395" y="2733942"/>
                </a:cubicBezTo>
                <a:cubicBezTo>
                  <a:pt x="2498941" y="2735199"/>
                  <a:pt x="2526373" y="2736456"/>
                  <a:pt x="2554491" y="2737485"/>
                </a:cubicBezTo>
                <a:cubicBezTo>
                  <a:pt x="2653132" y="2740800"/>
                  <a:pt x="2753487" y="2743200"/>
                  <a:pt x="2857500" y="2743200"/>
                </a:cubicBezTo>
                <a:cubicBezTo>
                  <a:pt x="2961513" y="2743200"/>
                  <a:pt x="3061869" y="2740800"/>
                  <a:pt x="3160395" y="2737485"/>
                </a:cubicBezTo>
                <a:cubicBezTo>
                  <a:pt x="3188399" y="2736456"/>
                  <a:pt x="3215831" y="2735199"/>
                  <a:pt x="3243491" y="2733942"/>
                </a:cubicBezTo>
                <a:cubicBezTo>
                  <a:pt x="3319158" y="2730513"/>
                  <a:pt x="3393110" y="2726169"/>
                  <a:pt x="3465462" y="2720912"/>
                </a:cubicBezTo>
                <a:cubicBezTo>
                  <a:pt x="3488093" y="2719197"/>
                  <a:pt x="3511182" y="2717940"/>
                  <a:pt x="3533585" y="2716111"/>
                </a:cubicBezTo>
                <a:cubicBezTo>
                  <a:pt x="3623996" y="2708682"/>
                  <a:pt x="3712007" y="2699766"/>
                  <a:pt x="3797046" y="2689479"/>
                </a:cubicBezTo>
                <a:cubicBezTo>
                  <a:pt x="3814877" y="2687307"/>
                  <a:pt x="3831679" y="2684679"/>
                  <a:pt x="3849281" y="2682393"/>
                </a:cubicBezTo>
                <a:cubicBezTo>
                  <a:pt x="3917747" y="2673477"/>
                  <a:pt x="3984384" y="2663762"/>
                  <a:pt x="4049306" y="2653132"/>
                </a:cubicBezTo>
                <a:cubicBezTo>
                  <a:pt x="4072852" y="2649245"/>
                  <a:pt x="4096284" y="2645359"/>
                  <a:pt x="4119372" y="2641245"/>
                </a:cubicBezTo>
                <a:cubicBezTo>
                  <a:pt x="4187495" y="2629129"/>
                  <a:pt x="4253789" y="2616213"/>
                  <a:pt x="4317683" y="2602268"/>
                </a:cubicBezTo>
                <a:cubicBezTo>
                  <a:pt x="4327741" y="2600096"/>
                  <a:pt x="4338485" y="2598154"/>
                  <a:pt x="4348429" y="2595982"/>
                </a:cubicBezTo>
                <a:cubicBezTo>
                  <a:pt x="4420896" y="2579751"/>
                  <a:pt x="4489933" y="2562035"/>
                  <a:pt x="4556798" y="2543632"/>
                </a:cubicBezTo>
                <a:cubicBezTo>
                  <a:pt x="4575429" y="2538489"/>
                  <a:pt x="4593260" y="2533117"/>
                  <a:pt x="4611434" y="2527859"/>
                </a:cubicBezTo>
                <a:cubicBezTo>
                  <a:pt x="4661840" y="2513114"/>
                  <a:pt x="4710532" y="2497912"/>
                  <a:pt x="4757624" y="2482025"/>
                </a:cubicBezTo>
                <a:cubicBezTo>
                  <a:pt x="4774426" y="2476310"/>
                  <a:pt x="4791571" y="2470823"/>
                  <a:pt x="4807915" y="2464994"/>
                </a:cubicBezTo>
                <a:cubicBezTo>
                  <a:pt x="4867123" y="2443963"/>
                  <a:pt x="4924159" y="2422246"/>
                  <a:pt x="4977651" y="2399500"/>
                </a:cubicBezTo>
                <a:cubicBezTo>
                  <a:pt x="4985309" y="2396300"/>
                  <a:pt x="4992167" y="2392871"/>
                  <a:pt x="4999711" y="2389556"/>
                </a:cubicBezTo>
                <a:cubicBezTo>
                  <a:pt x="5045774" y="2369439"/>
                  <a:pt x="5089551" y="2348865"/>
                  <a:pt x="5131270" y="2327605"/>
                </a:cubicBezTo>
                <a:cubicBezTo>
                  <a:pt x="5145558" y="2320290"/>
                  <a:pt x="5159502" y="2312975"/>
                  <a:pt x="5173218" y="2305545"/>
                </a:cubicBezTo>
                <a:cubicBezTo>
                  <a:pt x="5210595" y="2285543"/>
                  <a:pt x="5246142" y="2265083"/>
                  <a:pt x="5279746" y="2244052"/>
                </a:cubicBezTo>
                <a:cubicBezTo>
                  <a:pt x="5288433" y="2238680"/>
                  <a:pt x="5297805" y="2233422"/>
                  <a:pt x="5306149" y="2228050"/>
                </a:cubicBezTo>
                <a:cubicBezTo>
                  <a:pt x="5346268" y="2202104"/>
                  <a:pt x="5383302" y="2175586"/>
                  <a:pt x="5417592" y="2148497"/>
                </a:cubicBezTo>
                <a:cubicBezTo>
                  <a:pt x="5426164" y="2141639"/>
                  <a:pt x="5433822" y="2134781"/>
                  <a:pt x="5442166" y="2127923"/>
                </a:cubicBezTo>
                <a:cubicBezTo>
                  <a:pt x="5457025" y="2115579"/>
                  <a:pt x="5472684" y="2103349"/>
                  <a:pt x="5486400" y="2090890"/>
                </a:cubicBezTo>
                <a:lnTo>
                  <a:pt x="5486400" y="2939453"/>
                </a:lnTo>
                <a:cubicBezTo>
                  <a:pt x="5481600" y="2955798"/>
                  <a:pt x="5479999" y="2973057"/>
                  <a:pt x="5482857" y="2990317"/>
                </a:cubicBezTo>
                <a:cubicBezTo>
                  <a:pt x="5484914" y="3003118"/>
                  <a:pt x="5486400" y="3016034"/>
                  <a:pt x="5486400" y="3028950"/>
                </a:cubicBezTo>
                <a:cubicBezTo>
                  <a:pt x="5486400" y="3047352"/>
                  <a:pt x="5481714" y="3065869"/>
                  <a:pt x="5477371" y="3084386"/>
                </a:cubicBezTo>
                <a:cubicBezTo>
                  <a:pt x="5474170" y="3098216"/>
                  <a:pt x="5469712" y="3111932"/>
                  <a:pt x="5464112" y="3125876"/>
                </a:cubicBezTo>
                <a:cubicBezTo>
                  <a:pt x="5459540" y="3137192"/>
                  <a:pt x="5453939" y="3148508"/>
                  <a:pt x="5447767" y="3159824"/>
                </a:cubicBezTo>
                <a:cubicBezTo>
                  <a:pt x="5440109" y="3173882"/>
                  <a:pt x="5431536" y="3187942"/>
                  <a:pt x="5421364" y="3202000"/>
                </a:cubicBezTo>
                <a:cubicBezTo>
                  <a:pt x="5413820" y="3212630"/>
                  <a:pt x="5405247" y="3223146"/>
                  <a:pt x="5396332" y="3233661"/>
                </a:cubicBezTo>
                <a:cubicBezTo>
                  <a:pt x="5383645" y="3248635"/>
                  <a:pt x="5370157" y="3263608"/>
                  <a:pt x="5354841" y="3278467"/>
                </a:cubicBezTo>
                <a:cubicBezTo>
                  <a:pt x="5345583" y="3287497"/>
                  <a:pt x="5335410" y="3296412"/>
                  <a:pt x="5325123" y="3305442"/>
                </a:cubicBezTo>
                <a:cubicBezTo>
                  <a:pt x="5306378" y="3321787"/>
                  <a:pt x="5286833" y="3338017"/>
                  <a:pt x="5265001" y="3354134"/>
                </a:cubicBezTo>
                <a:cubicBezTo>
                  <a:pt x="5255628" y="3361106"/>
                  <a:pt x="5245570" y="3367850"/>
                  <a:pt x="5235626" y="3374708"/>
                </a:cubicBezTo>
                <a:cubicBezTo>
                  <a:pt x="5209794" y="3392538"/>
                  <a:pt x="5182820" y="3410255"/>
                  <a:pt x="5153216" y="3427629"/>
                </a:cubicBezTo>
                <a:cubicBezTo>
                  <a:pt x="5145443" y="3432315"/>
                  <a:pt x="5137099" y="3436773"/>
                  <a:pt x="5128984" y="3441345"/>
                </a:cubicBezTo>
                <a:cubicBezTo>
                  <a:pt x="5094923" y="3460547"/>
                  <a:pt x="5059375" y="3479635"/>
                  <a:pt x="5020971" y="3498152"/>
                </a:cubicBezTo>
                <a:cubicBezTo>
                  <a:pt x="5016056" y="3500552"/>
                  <a:pt x="5010912" y="3502838"/>
                  <a:pt x="5005883" y="3505124"/>
                </a:cubicBezTo>
                <a:cubicBezTo>
                  <a:pt x="4963021" y="3525355"/>
                  <a:pt x="4918215" y="3545243"/>
                  <a:pt x="4870323" y="3564446"/>
                </a:cubicBezTo>
                <a:cubicBezTo>
                  <a:pt x="4868952" y="3565017"/>
                  <a:pt x="4867580" y="3565474"/>
                  <a:pt x="4866209" y="3566046"/>
                </a:cubicBezTo>
                <a:cubicBezTo>
                  <a:pt x="4606633" y="3669716"/>
                  <a:pt x="4274592" y="3756927"/>
                  <a:pt x="3887686" y="3814077"/>
                </a:cubicBezTo>
                <a:cubicBezTo>
                  <a:pt x="3885743" y="3814305"/>
                  <a:pt x="3883800" y="3814534"/>
                  <a:pt x="3881857" y="3814877"/>
                </a:cubicBezTo>
                <a:cubicBezTo>
                  <a:pt x="3806647" y="3825964"/>
                  <a:pt x="3729495" y="3835794"/>
                  <a:pt x="3650285" y="3844480"/>
                </a:cubicBezTo>
                <a:cubicBezTo>
                  <a:pt x="3637369" y="3845852"/>
                  <a:pt x="3623767" y="3846766"/>
                  <a:pt x="3610737" y="3848138"/>
                </a:cubicBezTo>
                <a:cubicBezTo>
                  <a:pt x="3541586" y="3855339"/>
                  <a:pt x="3471634" y="3861968"/>
                  <a:pt x="3399625" y="3867226"/>
                </a:cubicBezTo>
                <a:cubicBezTo>
                  <a:pt x="3366707" y="3869627"/>
                  <a:pt x="3332188" y="3870770"/>
                  <a:pt x="3298698" y="3872827"/>
                </a:cubicBezTo>
                <a:cubicBezTo>
                  <a:pt x="3244520" y="3876027"/>
                  <a:pt x="3190913" y="3879571"/>
                  <a:pt x="3135363" y="3881514"/>
                </a:cubicBezTo>
                <a:cubicBezTo>
                  <a:pt x="3044609" y="3884371"/>
                  <a:pt x="2952026" y="3886200"/>
                  <a:pt x="2857500" y="3886200"/>
                </a:cubicBezTo>
                <a:cubicBezTo>
                  <a:pt x="2762974" y="3886200"/>
                  <a:pt x="2670391" y="3884371"/>
                  <a:pt x="2579523" y="3881171"/>
                </a:cubicBezTo>
                <a:cubicBezTo>
                  <a:pt x="2523973" y="3879228"/>
                  <a:pt x="2470366" y="3875570"/>
                  <a:pt x="2416188" y="3872484"/>
                </a:cubicBezTo>
                <a:cubicBezTo>
                  <a:pt x="2382698" y="3870541"/>
                  <a:pt x="2348179" y="3869284"/>
                  <a:pt x="2315261" y="3866884"/>
                </a:cubicBezTo>
                <a:cubicBezTo>
                  <a:pt x="2243252" y="3861626"/>
                  <a:pt x="2173300" y="3854996"/>
                  <a:pt x="2104149" y="3847795"/>
                </a:cubicBezTo>
                <a:cubicBezTo>
                  <a:pt x="2091119" y="3846424"/>
                  <a:pt x="2077517" y="3845509"/>
                  <a:pt x="2064601" y="3844138"/>
                </a:cubicBezTo>
                <a:cubicBezTo>
                  <a:pt x="1985391" y="3835451"/>
                  <a:pt x="1908239" y="3825507"/>
                  <a:pt x="1833029" y="3814534"/>
                </a:cubicBezTo>
                <a:cubicBezTo>
                  <a:pt x="1831086" y="3814305"/>
                  <a:pt x="1829143" y="3814077"/>
                  <a:pt x="1827200" y="3813734"/>
                </a:cubicBezTo>
                <a:cubicBezTo>
                  <a:pt x="1440294" y="3756584"/>
                  <a:pt x="1108253" y="3669373"/>
                  <a:pt x="848678" y="3565703"/>
                </a:cubicBezTo>
                <a:cubicBezTo>
                  <a:pt x="847306" y="3565246"/>
                  <a:pt x="845934" y="3564674"/>
                  <a:pt x="844563" y="3564103"/>
                </a:cubicBezTo>
                <a:cubicBezTo>
                  <a:pt x="796671" y="3544900"/>
                  <a:pt x="751751" y="3525012"/>
                  <a:pt x="709003" y="3504781"/>
                </a:cubicBezTo>
                <a:cubicBezTo>
                  <a:pt x="704088" y="3502381"/>
                  <a:pt x="698830" y="3500095"/>
                  <a:pt x="693915" y="3497809"/>
                </a:cubicBezTo>
                <a:cubicBezTo>
                  <a:pt x="655511" y="3479292"/>
                  <a:pt x="619963" y="3460318"/>
                  <a:pt x="585902" y="3441002"/>
                </a:cubicBezTo>
                <a:cubicBezTo>
                  <a:pt x="577901" y="3436430"/>
                  <a:pt x="569443" y="3431972"/>
                  <a:pt x="561670" y="3427286"/>
                </a:cubicBezTo>
                <a:cubicBezTo>
                  <a:pt x="532067" y="3409912"/>
                  <a:pt x="505092" y="3392195"/>
                  <a:pt x="479260" y="3374365"/>
                </a:cubicBezTo>
                <a:cubicBezTo>
                  <a:pt x="469430" y="3367507"/>
                  <a:pt x="459257" y="3360763"/>
                  <a:pt x="449885" y="3353791"/>
                </a:cubicBezTo>
                <a:cubicBezTo>
                  <a:pt x="428054" y="3337674"/>
                  <a:pt x="408508" y="3321444"/>
                  <a:pt x="389763" y="3305099"/>
                </a:cubicBezTo>
                <a:cubicBezTo>
                  <a:pt x="379590" y="3296183"/>
                  <a:pt x="369303" y="3287268"/>
                  <a:pt x="360045" y="3278124"/>
                </a:cubicBezTo>
                <a:cubicBezTo>
                  <a:pt x="344729" y="3263265"/>
                  <a:pt x="331241" y="3248406"/>
                  <a:pt x="318554" y="3233319"/>
                </a:cubicBezTo>
                <a:cubicBezTo>
                  <a:pt x="309639" y="3222803"/>
                  <a:pt x="301066" y="3212287"/>
                  <a:pt x="293522" y="3201657"/>
                </a:cubicBezTo>
                <a:cubicBezTo>
                  <a:pt x="283464" y="3187599"/>
                  <a:pt x="274892" y="3173540"/>
                  <a:pt x="267119" y="3159481"/>
                </a:cubicBezTo>
                <a:cubicBezTo>
                  <a:pt x="260947" y="3148165"/>
                  <a:pt x="255460" y="3136849"/>
                  <a:pt x="250774" y="3125534"/>
                </a:cubicBezTo>
                <a:cubicBezTo>
                  <a:pt x="245174" y="3111703"/>
                  <a:pt x="240716" y="3097873"/>
                  <a:pt x="237515" y="3084043"/>
                </a:cubicBezTo>
                <a:cubicBezTo>
                  <a:pt x="233286" y="3065869"/>
                  <a:pt x="228600" y="3047352"/>
                  <a:pt x="228600" y="3028950"/>
                </a:cubicBezTo>
                <a:cubicBezTo>
                  <a:pt x="228600" y="3016034"/>
                  <a:pt x="230086" y="3003118"/>
                  <a:pt x="232143" y="2990317"/>
                </a:cubicBezTo>
                <a:cubicBezTo>
                  <a:pt x="235001" y="2973057"/>
                  <a:pt x="233401" y="2955798"/>
                  <a:pt x="228600" y="2939453"/>
                </a:cubicBezTo>
                <a:lnTo>
                  <a:pt x="228600" y="2090890"/>
                </a:lnTo>
                <a:cubicBezTo>
                  <a:pt x="242316" y="2103349"/>
                  <a:pt x="257975" y="2115579"/>
                  <a:pt x="272834" y="2127923"/>
                </a:cubicBezTo>
                <a:cubicBezTo>
                  <a:pt x="281064" y="2134781"/>
                  <a:pt x="288722" y="2141639"/>
                  <a:pt x="297294" y="2148497"/>
                </a:cubicBezTo>
                <a:close/>
                <a:moveTo>
                  <a:pt x="5715000" y="4467987"/>
                </a:moveTo>
                <a:lnTo>
                  <a:pt x="5715000" y="4457700"/>
                </a:lnTo>
                <a:lnTo>
                  <a:pt x="5715000" y="4400550"/>
                </a:lnTo>
                <a:lnTo>
                  <a:pt x="5715000" y="4343400"/>
                </a:lnTo>
                <a:lnTo>
                  <a:pt x="5715000" y="3334360"/>
                </a:lnTo>
                <a:cubicBezTo>
                  <a:pt x="5719915" y="3332988"/>
                  <a:pt x="5724487" y="3331502"/>
                  <a:pt x="5729402" y="3330131"/>
                </a:cubicBezTo>
                <a:cubicBezTo>
                  <a:pt x="5775122" y="3317329"/>
                  <a:pt x="5819699" y="3304185"/>
                  <a:pt x="5862904" y="3290583"/>
                </a:cubicBezTo>
                <a:cubicBezTo>
                  <a:pt x="5863362" y="3290469"/>
                  <a:pt x="5863933" y="3290240"/>
                  <a:pt x="5864390" y="3290126"/>
                </a:cubicBezTo>
                <a:cubicBezTo>
                  <a:pt x="6202833" y="3183141"/>
                  <a:pt x="6461036" y="3050210"/>
                  <a:pt x="6629400" y="2898420"/>
                </a:cubicBezTo>
                <a:lnTo>
                  <a:pt x="6629400" y="3829050"/>
                </a:lnTo>
                <a:cubicBezTo>
                  <a:pt x="6629400" y="3842309"/>
                  <a:pt x="6627686" y="3855568"/>
                  <a:pt x="6625400" y="3868941"/>
                </a:cubicBezTo>
                <a:cubicBezTo>
                  <a:pt x="6623571" y="3879914"/>
                  <a:pt x="6620485" y="3890886"/>
                  <a:pt x="6617170" y="3901859"/>
                </a:cubicBezTo>
                <a:cubicBezTo>
                  <a:pt x="6616141" y="3905060"/>
                  <a:pt x="6615455" y="3908260"/>
                  <a:pt x="6614313" y="3911575"/>
                </a:cubicBezTo>
                <a:cubicBezTo>
                  <a:pt x="6610198" y="3923576"/>
                  <a:pt x="6605054" y="3935578"/>
                  <a:pt x="6599111" y="3947579"/>
                </a:cubicBezTo>
                <a:cubicBezTo>
                  <a:pt x="6598425" y="3949065"/>
                  <a:pt x="6597625" y="3950551"/>
                  <a:pt x="6596939" y="3952037"/>
                </a:cubicBezTo>
                <a:cubicBezTo>
                  <a:pt x="6502299" y="4136632"/>
                  <a:pt x="6200889" y="4318026"/>
                  <a:pt x="5765978" y="4452557"/>
                </a:cubicBezTo>
                <a:cubicBezTo>
                  <a:pt x="5749176" y="4457700"/>
                  <a:pt x="5732260" y="4462958"/>
                  <a:pt x="5715000" y="4467987"/>
                </a:cubicBezTo>
                <a:close/>
                <a:moveTo>
                  <a:pt x="6629400" y="1525562"/>
                </a:moveTo>
                <a:lnTo>
                  <a:pt x="6629400" y="2457450"/>
                </a:lnTo>
                <a:cubicBezTo>
                  <a:pt x="6629400" y="2470709"/>
                  <a:pt x="6627686" y="2483968"/>
                  <a:pt x="6625400" y="2497341"/>
                </a:cubicBezTo>
                <a:cubicBezTo>
                  <a:pt x="6623571" y="2508314"/>
                  <a:pt x="6620485" y="2519286"/>
                  <a:pt x="6617170" y="2530259"/>
                </a:cubicBezTo>
                <a:cubicBezTo>
                  <a:pt x="6616141" y="2533460"/>
                  <a:pt x="6615455" y="2536660"/>
                  <a:pt x="6614313" y="2539975"/>
                </a:cubicBezTo>
                <a:cubicBezTo>
                  <a:pt x="6610198" y="2551976"/>
                  <a:pt x="6605054" y="2563978"/>
                  <a:pt x="6599111" y="2575979"/>
                </a:cubicBezTo>
                <a:cubicBezTo>
                  <a:pt x="6598425" y="2577465"/>
                  <a:pt x="6597625" y="2578951"/>
                  <a:pt x="6596939" y="2580437"/>
                </a:cubicBezTo>
                <a:cubicBezTo>
                  <a:pt x="6502299" y="2765031"/>
                  <a:pt x="6200889" y="2946426"/>
                  <a:pt x="5765978" y="3080957"/>
                </a:cubicBezTo>
                <a:cubicBezTo>
                  <a:pt x="5749176" y="3086100"/>
                  <a:pt x="5732260" y="3091358"/>
                  <a:pt x="5715000" y="3096387"/>
                </a:cubicBezTo>
                <a:lnTo>
                  <a:pt x="5715000" y="3086100"/>
                </a:lnTo>
                <a:lnTo>
                  <a:pt x="5715000" y="3028950"/>
                </a:lnTo>
                <a:lnTo>
                  <a:pt x="5715000" y="2971800"/>
                </a:lnTo>
                <a:lnTo>
                  <a:pt x="5715000" y="1962760"/>
                </a:lnTo>
                <a:cubicBezTo>
                  <a:pt x="5724601" y="1960131"/>
                  <a:pt x="5733402" y="1957159"/>
                  <a:pt x="5742889" y="1954530"/>
                </a:cubicBezTo>
                <a:cubicBezTo>
                  <a:pt x="5769178" y="1947101"/>
                  <a:pt x="5794782" y="1939328"/>
                  <a:pt x="5820271" y="1931670"/>
                </a:cubicBezTo>
                <a:cubicBezTo>
                  <a:pt x="5841873" y="1925155"/>
                  <a:pt x="5863476" y="1918526"/>
                  <a:pt x="5884393" y="1911782"/>
                </a:cubicBezTo>
                <a:cubicBezTo>
                  <a:pt x="5910453" y="1903324"/>
                  <a:pt x="5935599" y="1894637"/>
                  <a:pt x="5960631" y="1885836"/>
                </a:cubicBezTo>
                <a:cubicBezTo>
                  <a:pt x="5979605" y="1879206"/>
                  <a:pt x="5998807" y="1872691"/>
                  <a:pt x="6017210" y="1865948"/>
                </a:cubicBezTo>
                <a:cubicBezTo>
                  <a:pt x="6043613" y="1856232"/>
                  <a:pt x="6068873" y="1846059"/>
                  <a:pt x="6094134" y="1836001"/>
                </a:cubicBezTo>
                <a:cubicBezTo>
                  <a:pt x="6109792" y="1829714"/>
                  <a:pt x="6126023" y="1823657"/>
                  <a:pt x="6141225" y="1817256"/>
                </a:cubicBezTo>
                <a:cubicBezTo>
                  <a:pt x="6170486" y="1804911"/>
                  <a:pt x="6198375" y="1792224"/>
                  <a:pt x="6226036" y="1779308"/>
                </a:cubicBezTo>
                <a:cubicBezTo>
                  <a:pt x="6235979" y="1774736"/>
                  <a:pt x="6246495" y="1770278"/>
                  <a:pt x="6256097" y="1765706"/>
                </a:cubicBezTo>
                <a:cubicBezTo>
                  <a:pt x="6293129" y="1747876"/>
                  <a:pt x="6328677" y="1729588"/>
                  <a:pt x="6362510" y="1710957"/>
                </a:cubicBezTo>
                <a:cubicBezTo>
                  <a:pt x="6366053" y="1709014"/>
                  <a:pt x="6369025" y="1706956"/>
                  <a:pt x="6372568" y="1705013"/>
                </a:cubicBezTo>
                <a:cubicBezTo>
                  <a:pt x="6402400" y="1688325"/>
                  <a:pt x="6431204" y="1671295"/>
                  <a:pt x="6458408" y="1653921"/>
                </a:cubicBezTo>
                <a:cubicBezTo>
                  <a:pt x="6468009" y="1647749"/>
                  <a:pt x="6476581" y="1641462"/>
                  <a:pt x="6485839" y="1635290"/>
                </a:cubicBezTo>
                <a:cubicBezTo>
                  <a:pt x="6505956" y="1621917"/>
                  <a:pt x="6525845" y="1608430"/>
                  <a:pt x="6544361" y="1594599"/>
                </a:cubicBezTo>
                <a:cubicBezTo>
                  <a:pt x="6554534" y="1587056"/>
                  <a:pt x="6563678" y="1579283"/>
                  <a:pt x="6573279" y="1571625"/>
                </a:cubicBezTo>
                <a:cubicBezTo>
                  <a:pt x="6589395" y="1558823"/>
                  <a:pt x="6605512" y="1546022"/>
                  <a:pt x="6620256" y="1532992"/>
                </a:cubicBezTo>
                <a:cubicBezTo>
                  <a:pt x="6623228" y="1530363"/>
                  <a:pt x="6626657" y="1528077"/>
                  <a:pt x="6629400" y="1525562"/>
                </a:cubicBezTo>
                <a:close/>
                <a:moveTo>
                  <a:pt x="4000500" y="228600"/>
                </a:moveTo>
                <a:cubicBezTo>
                  <a:pt x="5549837" y="228600"/>
                  <a:pt x="6629400" y="680314"/>
                  <a:pt x="6629400" y="1085850"/>
                </a:cubicBezTo>
                <a:cubicBezTo>
                  <a:pt x="6629400" y="1101052"/>
                  <a:pt x="6627800" y="1116254"/>
                  <a:pt x="6624828" y="1131456"/>
                </a:cubicBezTo>
                <a:cubicBezTo>
                  <a:pt x="6623914" y="1136485"/>
                  <a:pt x="6621971" y="1141400"/>
                  <a:pt x="6620713" y="1146429"/>
                </a:cubicBezTo>
                <a:cubicBezTo>
                  <a:pt x="6618085" y="1156716"/>
                  <a:pt x="6615570" y="1166889"/>
                  <a:pt x="6611684" y="1177176"/>
                </a:cubicBezTo>
                <a:cubicBezTo>
                  <a:pt x="6609398" y="1183119"/>
                  <a:pt x="6606312" y="1189063"/>
                  <a:pt x="6603683" y="1195007"/>
                </a:cubicBezTo>
                <a:cubicBezTo>
                  <a:pt x="6599454" y="1204265"/>
                  <a:pt x="6595339" y="1213523"/>
                  <a:pt x="6590081" y="1222781"/>
                </a:cubicBezTo>
                <a:cubicBezTo>
                  <a:pt x="6586538" y="1229068"/>
                  <a:pt x="6582309" y="1235354"/>
                  <a:pt x="6578308" y="1241641"/>
                </a:cubicBezTo>
                <a:cubicBezTo>
                  <a:pt x="6572593" y="1250556"/>
                  <a:pt x="6566878" y="1259472"/>
                  <a:pt x="6560363" y="1268273"/>
                </a:cubicBezTo>
                <a:cubicBezTo>
                  <a:pt x="6555562" y="1274674"/>
                  <a:pt x="6550190" y="1281074"/>
                  <a:pt x="6544933" y="1287361"/>
                </a:cubicBezTo>
                <a:cubicBezTo>
                  <a:pt x="6537732" y="1296048"/>
                  <a:pt x="6530416" y="1304735"/>
                  <a:pt x="6522415" y="1313307"/>
                </a:cubicBezTo>
                <a:cubicBezTo>
                  <a:pt x="6516472" y="1319708"/>
                  <a:pt x="6510071" y="1326109"/>
                  <a:pt x="6503670" y="1332509"/>
                </a:cubicBezTo>
                <a:cubicBezTo>
                  <a:pt x="6495098" y="1340968"/>
                  <a:pt x="6486183" y="1349540"/>
                  <a:pt x="6476696" y="1357998"/>
                </a:cubicBezTo>
                <a:cubicBezTo>
                  <a:pt x="6469609" y="1364285"/>
                  <a:pt x="6462293" y="1370686"/>
                  <a:pt x="6454750" y="1376972"/>
                </a:cubicBezTo>
                <a:cubicBezTo>
                  <a:pt x="6444691" y="1385316"/>
                  <a:pt x="6434176" y="1393660"/>
                  <a:pt x="6423317" y="1402004"/>
                </a:cubicBezTo>
                <a:cubicBezTo>
                  <a:pt x="6415202" y="1408176"/>
                  <a:pt x="6406973" y="1414463"/>
                  <a:pt x="6398400" y="1420635"/>
                </a:cubicBezTo>
                <a:cubicBezTo>
                  <a:pt x="6386855" y="1428979"/>
                  <a:pt x="6374626" y="1437208"/>
                  <a:pt x="6362281" y="1445438"/>
                </a:cubicBezTo>
                <a:cubicBezTo>
                  <a:pt x="6353251" y="1451496"/>
                  <a:pt x="6344222" y="1457439"/>
                  <a:pt x="6334735" y="1463497"/>
                </a:cubicBezTo>
                <a:cubicBezTo>
                  <a:pt x="6321476" y="1471841"/>
                  <a:pt x="6307646" y="1480071"/>
                  <a:pt x="6293587" y="1488186"/>
                </a:cubicBezTo>
                <a:cubicBezTo>
                  <a:pt x="6283871" y="1493901"/>
                  <a:pt x="6274270" y="1499616"/>
                  <a:pt x="6264098" y="1505217"/>
                </a:cubicBezTo>
                <a:cubicBezTo>
                  <a:pt x="6249010" y="1513561"/>
                  <a:pt x="6233008" y="1521905"/>
                  <a:pt x="6217006" y="1530248"/>
                </a:cubicBezTo>
                <a:cubicBezTo>
                  <a:pt x="6206833" y="1535506"/>
                  <a:pt x="6197003" y="1540878"/>
                  <a:pt x="6186488" y="1546022"/>
                </a:cubicBezTo>
                <a:cubicBezTo>
                  <a:pt x="6169000" y="1554709"/>
                  <a:pt x="6150483" y="1563167"/>
                  <a:pt x="6132081" y="1571739"/>
                </a:cubicBezTo>
                <a:cubicBezTo>
                  <a:pt x="6122023" y="1576311"/>
                  <a:pt x="6112536" y="1580998"/>
                  <a:pt x="6102249" y="1585570"/>
                </a:cubicBezTo>
                <a:cubicBezTo>
                  <a:pt x="6077903" y="1596314"/>
                  <a:pt x="6052642" y="1606944"/>
                  <a:pt x="6026925" y="1617345"/>
                </a:cubicBezTo>
                <a:cubicBezTo>
                  <a:pt x="6021781" y="1619402"/>
                  <a:pt x="6017095" y="1621574"/>
                  <a:pt x="6011952" y="1623632"/>
                </a:cubicBezTo>
                <a:cubicBezTo>
                  <a:pt x="5980634" y="1636090"/>
                  <a:pt x="5948172" y="1648320"/>
                  <a:pt x="5914797" y="1660322"/>
                </a:cubicBezTo>
                <a:cubicBezTo>
                  <a:pt x="5905538" y="1663637"/>
                  <a:pt x="5895594" y="1666837"/>
                  <a:pt x="5886222" y="1670037"/>
                </a:cubicBezTo>
                <a:cubicBezTo>
                  <a:pt x="5861761" y="1678496"/>
                  <a:pt x="5837301" y="1686954"/>
                  <a:pt x="5811812" y="1695183"/>
                </a:cubicBezTo>
                <a:cubicBezTo>
                  <a:pt x="5798553" y="1699527"/>
                  <a:pt x="5784609" y="1703527"/>
                  <a:pt x="5771007" y="1707756"/>
                </a:cubicBezTo>
                <a:cubicBezTo>
                  <a:pt x="5752605" y="1713471"/>
                  <a:pt x="5734203" y="1719072"/>
                  <a:pt x="5715343" y="1724558"/>
                </a:cubicBezTo>
                <a:lnTo>
                  <a:pt x="5715343" y="1657350"/>
                </a:lnTo>
                <a:lnTo>
                  <a:pt x="5715343" y="1600200"/>
                </a:lnTo>
                <a:cubicBezTo>
                  <a:pt x="5715343" y="1587284"/>
                  <a:pt x="5712257" y="1575054"/>
                  <a:pt x="5707914" y="1563396"/>
                </a:cubicBezTo>
                <a:cubicBezTo>
                  <a:pt x="5706313" y="1558823"/>
                  <a:pt x="5704827" y="1554480"/>
                  <a:pt x="5702656" y="1550251"/>
                </a:cubicBezTo>
                <a:cubicBezTo>
                  <a:pt x="5702427" y="1549794"/>
                  <a:pt x="5702313" y="1549108"/>
                  <a:pt x="5701970" y="1548651"/>
                </a:cubicBezTo>
                <a:cubicBezTo>
                  <a:pt x="5669509" y="1414120"/>
                  <a:pt x="5573725" y="1288161"/>
                  <a:pt x="5428107" y="1173861"/>
                </a:cubicBezTo>
                <a:cubicBezTo>
                  <a:pt x="5427307" y="1173175"/>
                  <a:pt x="5426621" y="1172490"/>
                  <a:pt x="5425707" y="1171918"/>
                </a:cubicBezTo>
                <a:cubicBezTo>
                  <a:pt x="5404904" y="1155573"/>
                  <a:pt x="5381701" y="1139914"/>
                  <a:pt x="5358841" y="1124141"/>
                </a:cubicBezTo>
                <a:cubicBezTo>
                  <a:pt x="4953420" y="837133"/>
                  <a:pt x="4207269" y="612191"/>
                  <a:pt x="3148851" y="577101"/>
                </a:cubicBezTo>
                <a:cubicBezTo>
                  <a:pt x="3052953" y="573557"/>
                  <a:pt x="2955912" y="571500"/>
                  <a:pt x="2857500" y="571500"/>
                </a:cubicBezTo>
                <a:cubicBezTo>
                  <a:pt x="2759888" y="571500"/>
                  <a:pt x="2662847" y="573443"/>
                  <a:pt x="2566607" y="576986"/>
                </a:cubicBezTo>
                <a:cubicBezTo>
                  <a:pt x="2281085" y="586473"/>
                  <a:pt x="2019452" y="610248"/>
                  <a:pt x="1779765" y="644881"/>
                </a:cubicBezTo>
                <a:cubicBezTo>
                  <a:pt x="2222564" y="412852"/>
                  <a:pt x="3003004" y="228600"/>
                  <a:pt x="4000500" y="228600"/>
                </a:cubicBezTo>
                <a:close/>
                <a:moveTo>
                  <a:pt x="1542250" y="921372"/>
                </a:moveTo>
                <a:cubicBezTo>
                  <a:pt x="1571054" y="915657"/>
                  <a:pt x="1600772" y="910628"/>
                  <a:pt x="1630147" y="905256"/>
                </a:cubicBezTo>
                <a:cubicBezTo>
                  <a:pt x="1668094" y="898284"/>
                  <a:pt x="1706271" y="891540"/>
                  <a:pt x="1745475" y="885254"/>
                </a:cubicBezTo>
                <a:cubicBezTo>
                  <a:pt x="1779651" y="879767"/>
                  <a:pt x="1814170" y="874624"/>
                  <a:pt x="1848917" y="869594"/>
                </a:cubicBezTo>
                <a:cubicBezTo>
                  <a:pt x="1887436" y="864108"/>
                  <a:pt x="1926755" y="858965"/>
                  <a:pt x="1966417" y="854050"/>
                </a:cubicBezTo>
                <a:cubicBezTo>
                  <a:pt x="2000021" y="849821"/>
                  <a:pt x="2033511" y="845477"/>
                  <a:pt x="2067573" y="841820"/>
                </a:cubicBezTo>
                <a:cubicBezTo>
                  <a:pt x="2136038" y="834390"/>
                  <a:pt x="2205762" y="827875"/>
                  <a:pt x="2277085" y="822389"/>
                </a:cubicBezTo>
                <a:cubicBezTo>
                  <a:pt x="2304174" y="820217"/>
                  <a:pt x="2331720" y="818845"/>
                  <a:pt x="2359038" y="817016"/>
                </a:cubicBezTo>
                <a:cubicBezTo>
                  <a:pt x="2414359" y="813359"/>
                  <a:pt x="2470137" y="810158"/>
                  <a:pt x="2527059" y="807758"/>
                </a:cubicBezTo>
                <a:cubicBezTo>
                  <a:pt x="2553919" y="806615"/>
                  <a:pt x="2580780" y="805472"/>
                  <a:pt x="2607869" y="804558"/>
                </a:cubicBezTo>
                <a:cubicBezTo>
                  <a:pt x="2689936" y="802043"/>
                  <a:pt x="2772689" y="800100"/>
                  <a:pt x="2857500" y="800100"/>
                </a:cubicBezTo>
                <a:cubicBezTo>
                  <a:pt x="2952026" y="800100"/>
                  <a:pt x="3044609" y="801929"/>
                  <a:pt x="3135592" y="805129"/>
                </a:cubicBezTo>
                <a:cubicBezTo>
                  <a:pt x="3190456" y="807072"/>
                  <a:pt x="3243377" y="810616"/>
                  <a:pt x="3296869" y="813702"/>
                </a:cubicBezTo>
                <a:cubicBezTo>
                  <a:pt x="3331159" y="815645"/>
                  <a:pt x="3366249" y="817016"/>
                  <a:pt x="3399968" y="819417"/>
                </a:cubicBezTo>
                <a:cubicBezTo>
                  <a:pt x="3470948" y="824560"/>
                  <a:pt x="3539871" y="831190"/>
                  <a:pt x="3608108" y="838162"/>
                </a:cubicBezTo>
                <a:cubicBezTo>
                  <a:pt x="3622167" y="839534"/>
                  <a:pt x="3636912" y="840562"/>
                  <a:pt x="3650856" y="842162"/>
                </a:cubicBezTo>
                <a:cubicBezTo>
                  <a:pt x="3728238" y="850621"/>
                  <a:pt x="3803561" y="860336"/>
                  <a:pt x="3877171" y="871080"/>
                </a:cubicBezTo>
                <a:cubicBezTo>
                  <a:pt x="3880942" y="871652"/>
                  <a:pt x="3884943" y="872109"/>
                  <a:pt x="3888600" y="872566"/>
                </a:cubicBezTo>
                <a:cubicBezTo>
                  <a:pt x="4273677" y="929488"/>
                  <a:pt x="4604233" y="1016127"/>
                  <a:pt x="4863122" y="1119111"/>
                </a:cubicBezTo>
                <a:cubicBezTo>
                  <a:pt x="4865980" y="1120254"/>
                  <a:pt x="4869066" y="1121397"/>
                  <a:pt x="4871924" y="1122540"/>
                </a:cubicBezTo>
                <a:cubicBezTo>
                  <a:pt x="4918329" y="1141171"/>
                  <a:pt x="4961763" y="1160488"/>
                  <a:pt x="5003254" y="1180033"/>
                </a:cubicBezTo>
                <a:cubicBezTo>
                  <a:pt x="5009655" y="1183005"/>
                  <a:pt x="5016284" y="1185977"/>
                  <a:pt x="5022571" y="1188949"/>
                </a:cubicBezTo>
                <a:cubicBezTo>
                  <a:pt x="5059718" y="1206894"/>
                  <a:pt x="5094009" y="1225296"/>
                  <a:pt x="5127041" y="1243813"/>
                </a:cubicBezTo>
                <a:cubicBezTo>
                  <a:pt x="5136185" y="1248956"/>
                  <a:pt x="5145786" y="1254100"/>
                  <a:pt x="5154587" y="1259357"/>
                </a:cubicBezTo>
                <a:cubicBezTo>
                  <a:pt x="5183048" y="1276160"/>
                  <a:pt x="5209109" y="1293190"/>
                  <a:pt x="5234140" y="1310450"/>
                </a:cubicBezTo>
                <a:cubicBezTo>
                  <a:pt x="5244999" y="1317879"/>
                  <a:pt x="5255972" y="1325423"/>
                  <a:pt x="5266144" y="1332967"/>
                </a:cubicBezTo>
                <a:cubicBezTo>
                  <a:pt x="5287175" y="1348512"/>
                  <a:pt x="5306035" y="1364171"/>
                  <a:pt x="5324094" y="1379944"/>
                </a:cubicBezTo>
                <a:cubicBezTo>
                  <a:pt x="5334953" y="1389431"/>
                  <a:pt x="5345811" y="1398918"/>
                  <a:pt x="5355641" y="1408519"/>
                </a:cubicBezTo>
                <a:cubicBezTo>
                  <a:pt x="5370386" y="1422921"/>
                  <a:pt x="5383530" y="1437323"/>
                  <a:pt x="5395760" y="1451839"/>
                </a:cubicBezTo>
                <a:cubicBezTo>
                  <a:pt x="5405018" y="1462812"/>
                  <a:pt x="5414048" y="1473784"/>
                  <a:pt x="5421821" y="1484871"/>
                </a:cubicBezTo>
                <a:cubicBezTo>
                  <a:pt x="5431651" y="1498473"/>
                  <a:pt x="5439995" y="1512189"/>
                  <a:pt x="5447538" y="1525905"/>
                </a:cubicBezTo>
                <a:cubicBezTo>
                  <a:pt x="5453939" y="1537564"/>
                  <a:pt x="5459540" y="1549108"/>
                  <a:pt x="5464226" y="1560652"/>
                </a:cubicBezTo>
                <a:cubicBezTo>
                  <a:pt x="5469712" y="1574254"/>
                  <a:pt x="5474056" y="1587970"/>
                  <a:pt x="5477256" y="1601572"/>
                </a:cubicBezTo>
                <a:cubicBezTo>
                  <a:pt x="5481714" y="1620317"/>
                  <a:pt x="5486400" y="1638833"/>
                  <a:pt x="5486400" y="1657350"/>
                </a:cubicBezTo>
                <a:cubicBezTo>
                  <a:pt x="5486400" y="2062887"/>
                  <a:pt x="4406837" y="2514600"/>
                  <a:pt x="2857500" y="2514600"/>
                </a:cubicBezTo>
                <a:cubicBezTo>
                  <a:pt x="1308164" y="2514600"/>
                  <a:pt x="228600" y="2062887"/>
                  <a:pt x="228600" y="1657350"/>
                </a:cubicBezTo>
                <a:cubicBezTo>
                  <a:pt x="228600" y="1380744"/>
                  <a:pt x="731406" y="1082993"/>
                  <a:pt x="1542250" y="921372"/>
                </a:cubicBezTo>
                <a:close/>
                <a:moveTo>
                  <a:pt x="2857500" y="6629400"/>
                </a:moveTo>
                <a:cubicBezTo>
                  <a:pt x="1367485" y="6629400"/>
                  <a:pt x="297066" y="6206147"/>
                  <a:pt x="232258" y="5810784"/>
                </a:cubicBezTo>
                <a:cubicBezTo>
                  <a:pt x="231343" y="5805640"/>
                  <a:pt x="230200" y="5800611"/>
                  <a:pt x="228600" y="5795810"/>
                </a:cubicBezTo>
                <a:lnTo>
                  <a:pt x="228600" y="4834090"/>
                </a:lnTo>
                <a:cubicBezTo>
                  <a:pt x="231800" y="4837062"/>
                  <a:pt x="235801" y="4839920"/>
                  <a:pt x="239116" y="4842891"/>
                </a:cubicBezTo>
                <a:cubicBezTo>
                  <a:pt x="264033" y="4864837"/>
                  <a:pt x="289408" y="4886668"/>
                  <a:pt x="317983" y="4907699"/>
                </a:cubicBezTo>
                <a:cubicBezTo>
                  <a:pt x="748551" y="5233340"/>
                  <a:pt x="1609573" y="5486400"/>
                  <a:pt x="2857500" y="5486400"/>
                </a:cubicBezTo>
                <a:cubicBezTo>
                  <a:pt x="4100170" y="5486400"/>
                  <a:pt x="4959020" y="5235398"/>
                  <a:pt x="5391417" y="4911700"/>
                </a:cubicBezTo>
                <a:cubicBezTo>
                  <a:pt x="5425936" y="4886554"/>
                  <a:pt x="5457025" y="4860608"/>
                  <a:pt x="5486286" y="4834204"/>
                </a:cubicBezTo>
                <a:lnTo>
                  <a:pt x="5486400" y="4834090"/>
                </a:lnTo>
                <a:lnTo>
                  <a:pt x="5486400" y="5795353"/>
                </a:lnTo>
                <a:cubicBezTo>
                  <a:pt x="5484800" y="5800383"/>
                  <a:pt x="5483657" y="5805526"/>
                  <a:pt x="5482742" y="5810784"/>
                </a:cubicBezTo>
                <a:cubicBezTo>
                  <a:pt x="5478971" y="5834101"/>
                  <a:pt x="5470970" y="5857533"/>
                  <a:pt x="5460340" y="5880850"/>
                </a:cubicBezTo>
                <a:cubicBezTo>
                  <a:pt x="5456225" y="5889879"/>
                  <a:pt x="5449824" y="5898909"/>
                  <a:pt x="5444681" y="5907939"/>
                </a:cubicBezTo>
                <a:cubicBezTo>
                  <a:pt x="5237912" y="6272441"/>
                  <a:pt x="4225786" y="6629400"/>
                  <a:pt x="2857500" y="6629400"/>
                </a:cubicBezTo>
                <a:close/>
                <a:moveTo>
                  <a:pt x="6625742" y="5239284"/>
                </a:moveTo>
                <a:cubicBezTo>
                  <a:pt x="6589510" y="5461140"/>
                  <a:pt x="6246952" y="5684025"/>
                  <a:pt x="5714543" y="5839930"/>
                </a:cubicBezTo>
                <a:cubicBezTo>
                  <a:pt x="5714886" y="5836501"/>
                  <a:pt x="5715000" y="5832843"/>
                  <a:pt x="5715000" y="5829300"/>
                </a:cubicBezTo>
                <a:lnTo>
                  <a:pt x="5715000" y="4705960"/>
                </a:lnTo>
                <a:cubicBezTo>
                  <a:pt x="5719915" y="4704588"/>
                  <a:pt x="5724487" y="4703102"/>
                  <a:pt x="5729402" y="4701731"/>
                </a:cubicBezTo>
                <a:cubicBezTo>
                  <a:pt x="5775122" y="4688929"/>
                  <a:pt x="5819699" y="4675785"/>
                  <a:pt x="5862904" y="4662183"/>
                </a:cubicBezTo>
                <a:cubicBezTo>
                  <a:pt x="5863362" y="4662068"/>
                  <a:pt x="5863933" y="4661840"/>
                  <a:pt x="5864390" y="4661726"/>
                </a:cubicBezTo>
                <a:cubicBezTo>
                  <a:pt x="6202833" y="4554741"/>
                  <a:pt x="6461036" y="4421810"/>
                  <a:pt x="6629400" y="4270020"/>
                </a:cubicBezTo>
                <a:lnTo>
                  <a:pt x="6629400" y="5223967"/>
                </a:lnTo>
                <a:cubicBezTo>
                  <a:pt x="6627800" y="5228883"/>
                  <a:pt x="6626657" y="5234026"/>
                  <a:pt x="6625742" y="5239284"/>
                </a:cubicBezTo>
                <a:close/>
              </a:path>
            </a:pathLst>
          </a:custGeom>
          <a:solidFill>
            <a:srgbClr val="BF5C9D"/>
          </a:solidFill>
          <a:ln w="114300" cap="flat">
            <a:noFill/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88" name="Graphic 2">
            <a:extLst>
              <a:ext uri="{FF2B5EF4-FFF2-40B4-BE49-F238E27FC236}">
                <a16:creationId xmlns:a16="http://schemas.microsoft.com/office/drawing/2014/main" id="{0EA7ED9B-CE35-4631-BCE7-B72BDC29CBB6}"/>
              </a:ext>
            </a:extLst>
          </p:cNvPr>
          <p:cNvGrpSpPr>
            <a:grpSpLocks noChangeAspect="1"/>
          </p:cNvGrpSpPr>
          <p:nvPr/>
        </p:nvGrpSpPr>
        <p:grpSpPr>
          <a:xfrm>
            <a:off x="1593451" y="1556952"/>
            <a:ext cx="1128000" cy="1440000"/>
            <a:chOff x="3409950" y="0"/>
            <a:chExt cx="5372100" cy="6858000"/>
          </a:xfrm>
          <a:solidFill>
            <a:srgbClr val="BF5C9D"/>
          </a:solidFill>
        </p:grpSpPr>
        <p:sp>
          <p:nvSpPr>
            <p:cNvPr id="89" name="Freeform: Shape 7">
              <a:extLst>
                <a:ext uri="{FF2B5EF4-FFF2-40B4-BE49-F238E27FC236}">
                  <a16:creationId xmlns:a16="http://schemas.microsoft.com/office/drawing/2014/main" id="{66F4075C-37AF-4685-AC78-11EBFCA7035C}"/>
                </a:ext>
              </a:extLst>
            </p:cNvPr>
            <p:cNvSpPr/>
            <p:nvPr/>
          </p:nvSpPr>
          <p:spPr>
            <a:xfrm>
              <a:off x="3409950" y="0"/>
              <a:ext cx="5372100" cy="6858000"/>
            </a:xfrm>
            <a:custGeom>
              <a:avLst/>
              <a:gdLst>
                <a:gd name="connsiteX0" fmla="*/ 3704920 w 5372100"/>
                <a:gd name="connsiteY0" fmla="*/ 0 h 6858000"/>
                <a:gd name="connsiteX1" fmla="*/ 0 w 5372100"/>
                <a:gd name="connsiteY1" fmla="*/ 0 h 6858000"/>
                <a:gd name="connsiteX2" fmla="*/ 0 w 5372100"/>
                <a:gd name="connsiteY2" fmla="*/ 6858000 h 6858000"/>
                <a:gd name="connsiteX3" fmla="*/ 5372100 w 5372100"/>
                <a:gd name="connsiteY3" fmla="*/ 6858000 h 6858000"/>
                <a:gd name="connsiteX4" fmla="*/ 5372100 w 5372100"/>
                <a:gd name="connsiteY4" fmla="*/ 1667180 h 6858000"/>
                <a:gd name="connsiteX5" fmla="*/ 3704920 w 5372100"/>
                <a:gd name="connsiteY5" fmla="*/ 0 h 6858000"/>
                <a:gd name="connsiteX6" fmla="*/ 3771900 w 5372100"/>
                <a:gd name="connsiteY6" fmla="*/ 390220 h 6858000"/>
                <a:gd name="connsiteX7" fmla="*/ 4981880 w 5372100"/>
                <a:gd name="connsiteY7" fmla="*/ 1600200 h 6858000"/>
                <a:gd name="connsiteX8" fmla="*/ 3771900 w 5372100"/>
                <a:gd name="connsiteY8" fmla="*/ 1600200 h 6858000"/>
                <a:gd name="connsiteX9" fmla="*/ 3771900 w 5372100"/>
                <a:gd name="connsiteY9" fmla="*/ 390220 h 6858000"/>
                <a:gd name="connsiteX10" fmla="*/ 228600 w 5372100"/>
                <a:gd name="connsiteY10" fmla="*/ 6629400 h 6858000"/>
                <a:gd name="connsiteX11" fmla="*/ 228600 w 5372100"/>
                <a:gd name="connsiteY11" fmla="*/ 228600 h 6858000"/>
                <a:gd name="connsiteX12" fmla="*/ 3543300 w 5372100"/>
                <a:gd name="connsiteY12" fmla="*/ 228600 h 6858000"/>
                <a:gd name="connsiteX13" fmla="*/ 3543300 w 5372100"/>
                <a:gd name="connsiteY13" fmla="*/ 1828800 h 6858000"/>
                <a:gd name="connsiteX14" fmla="*/ 5143500 w 5372100"/>
                <a:gd name="connsiteY14" fmla="*/ 1828800 h 6858000"/>
                <a:gd name="connsiteX15" fmla="*/ 5143500 w 5372100"/>
                <a:gd name="connsiteY15" fmla="*/ 6629400 h 6858000"/>
                <a:gd name="connsiteX16" fmla="*/ 228600 w 5372100"/>
                <a:gd name="connsiteY16" fmla="*/ 66294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72100" h="6858000">
                  <a:moveTo>
                    <a:pt x="3704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72100" y="6858000"/>
                  </a:lnTo>
                  <a:lnTo>
                    <a:pt x="5372100" y="1667180"/>
                  </a:lnTo>
                  <a:lnTo>
                    <a:pt x="3704920" y="0"/>
                  </a:lnTo>
                  <a:close/>
                  <a:moveTo>
                    <a:pt x="3771900" y="390220"/>
                  </a:moveTo>
                  <a:lnTo>
                    <a:pt x="4981880" y="1600200"/>
                  </a:lnTo>
                  <a:lnTo>
                    <a:pt x="3771900" y="1600200"/>
                  </a:lnTo>
                  <a:lnTo>
                    <a:pt x="3771900" y="390220"/>
                  </a:lnTo>
                  <a:close/>
                  <a:moveTo>
                    <a:pt x="228600" y="6629400"/>
                  </a:moveTo>
                  <a:lnTo>
                    <a:pt x="228600" y="228600"/>
                  </a:lnTo>
                  <a:lnTo>
                    <a:pt x="3543300" y="228600"/>
                  </a:lnTo>
                  <a:lnTo>
                    <a:pt x="3543300" y="1828800"/>
                  </a:lnTo>
                  <a:lnTo>
                    <a:pt x="5143500" y="1828800"/>
                  </a:lnTo>
                  <a:lnTo>
                    <a:pt x="5143500" y="6629400"/>
                  </a:lnTo>
                  <a:lnTo>
                    <a:pt x="228600" y="6629400"/>
                  </a:lnTo>
                  <a:close/>
                </a:path>
              </a:pathLst>
            </a:custGeom>
            <a:grpFill/>
            <a:ln w="114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" name="Freeform: Shape 8">
              <a:extLst>
                <a:ext uri="{FF2B5EF4-FFF2-40B4-BE49-F238E27FC236}">
                  <a16:creationId xmlns:a16="http://schemas.microsoft.com/office/drawing/2014/main" id="{80FDAE18-73C1-4543-9DD9-21F846C71C45}"/>
                </a:ext>
              </a:extLst>
            </p:cNvPr>
            <p:cNvSpPr/>
            <p:nvPr/>
          </p:nvSpPr>
          <p:spPr>
            <a:xfrm>
              <a:off x="5581650" y="2400300"/>
              <a:ext cx="2057400" cy="228600"/>
            </a:xfrm>
            <a:custGeom>
              <a:avLst/>
              <a:gdLst>
                <a:gd name="connsiteX0" fmla="*/ 1943100 w 2057400"/>
                <a:gd name="connsiteY0" fmla="*/ 0 h 228600"/>
                <a:gd name="connsiteX1" fmla="*/ 114300 w 2057400"/>
                <a:gd name="connsiteY1" fmla="*/ 0 h 228600"/>
                <a:gd name="connsiteX2" fmla="*/ 0 w 2057400"/>
                <a:gd name="connsiteY2" fmla="*/ 114300 h 228600"/>
                <a:gd name="connsiteX3" fmla="*/ 114300 w 2057400"/>
                <a:gd name="connsiteY3" fmla="*/ 228600 h 228600"/>
                <a:gd name="connsiteX4" fmla="*/ 1943100 w 2057400"/>
                <a:gd name="connsiteY4" fmla="*/ 228600 h 228600"/>
                <a:gd name="connsiteX5" fmla="*/ 2057400 w 2057400"/>
                <a:gd name="connsiteY5" fmla="*/ 114300 h 228600"/>
                <a:gd name="connsiteX6" fmla="*/ 1943100 w 2057400"/>
                <a:gd name="connsiteY6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7400" h="228600">
                  <a:moveTo>
                    <a:pt x="1943100" y="0"/>
                  </a:moveTo>
                  <a:lnTo>
                    <a:pt x="114300" y="0"/>
                  </a:lnTo>
                  <a:cubicBezTo>
                    <a:pt x="51206" y="0"/>
                    <a:pt x="0" y="51092"/>
                    <a:pt x="0" y="114300"/>
                  </a:cubicBezTo>
                  <a:cubicBezTo>
                    <a:pt x="0" y="177508"/>
                    <a:pt x="51206" y="228600"/>
                    <a:pt x="114300" y="228600"/>
                  </a:cubicBezTo>
                  <a:lnTo>
                    <a:pt x="1943100" y="228600"/>
                  </a:lnTo>
                  <a:cubicBezTo>
                    <a:pt x="2006193" y="228600"/>
                    <a:pt x="2057400" y="177508"/>
                    <a:pt x="2057400" y="114300"/>
                  </a:cubicBezTo>
                  <a:cubicBezTo>
                    <a:pt x="2057400" y="51092"/>
                    <a:pt x="2006193" y="0"/>
                    <a:pt x="1943100" y="0"/>
                  </a:cubicBezTo>
                  <a:close/>
                </a:path>
              </a:pathLst>
            </a:custGeom>
            <a:grpFill/>
            <a:ln w="114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" name="Freeform: Shape 9">
              <a:extLst>
                <a:ext uri="{FF2B5EF4-FFF2-40B4-BE49-F238E27FC236}">
                  <a16:creationId xmlns:a16="http://schemas.microsoft.com/office/drawing/2014/main" id="{0E102DB4-D091-4768-9430-28BE2D0CB131}"/>
                </a:ext>
              </a:extLst>
            </p:cNvPr>
            <p:cNvSpPr/>
            <p:nvPr/>
          </p:nvSpPr>
          <p:spPr>
            <a:xfrm>
              <a:off x="4438621" y="2057347"/>
              <a:ext cx="1028667" cy="685852"/>
            </a:xfrm>
            <a:custGeom>
              <a:avLst/>
              <a:gdLst>
                <a:gd name="connsiteX0" fmla="*/ 842991 w 1028667"/>
                <a:gd name="connsiteY0" fmla="*/ 25085 h 685852"/>
                <a:gd name="connsiteX1" fmla="*/ 351387 w 1028667"/>
                <a:gd name="connsiteY1" fmla="*/ 418391 h 685852"/>
                <a:gd name="connsiteX2" fmla="*/ 195139 w 1028667"/>
                <a:gd name="connsiteY2" fmla="*/ 262143 h 685852"/>
                <a:gd name="connsiteX3" fmla="*/ 33518 w 1028667"/>
                <a:gd name="connsiteY3" fmla="*/ 262143 h 685852"/>
                <a:gd name="connsiteX4" fmla="*/ 33518 w 1028667"/>
                <a:gd name="connsiteY4" fmla="*/ 423763 h 685852"/>
                <a:gd name="connsiteX5" fmla="*/ 262118 w 1028667"/>
                <a:gd name="connsiteY5" fmla="*/ 652363 h 685852"/>
                <a:gd name="connsiteX6" fmla="*/ 342929 w 1028667"/>
                <a:gd name="connsiteY6" fmla="*/ 685853 h 685852"/>
                <a:gd name="connsiteX7" fmla="*/ 414252 w 1028667"/>
                <a:gd name="connsiteY7" fmla="*/ 660821 h 685852"/>
                <a:gd name="connsiteX8" fmla="*/ 985752 w 1028667"/>
                <a:gd name="connsiteY8" fmla="*/ 203621 h 685852"/>
                <a:gd name="connsiteX9" fmla="*/ 1003583 w 1028667"/>
                <a:gd name="connsiteY9" fmla="*/ 42915 h 685852"/>
                <a:gd name="connsiteX10" fmla="*/ 842991 w 1028667"/>
                <a:gd name="connsiteY10" fmla="*/ 25085 h 6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667" h="685852">
                  <a:moveTo>
                    <a:pt x="842991" y="25085"/>
                  </a:moveTo>
                  <a:lnTo>
                    <a:pt x="351387" y="418391"/>
                  </a:lnTo>
                  <a:lnTo>
                    <a:pt x="195139" y="262143"/>
                  </a:lnTo>
                  <a:cubicBezTo>
                    <a:pt x="150447" y="217452"/>
                    <a:pt x="78210" y="217452"/>
                    <a:pt x="33518" y="262143"/>
                  </a:cubicBezTo>
                  <a:cubicBezTo>
                    <a:pt x="-11173" y="306834"/>
                    <a:pt x="-11173" y="379072"/>
                    <a:pt x="33518" y="423763"/>
                  </a:cubicBezTo>
                  <a:lnTo>
                    <a:pt x="262118" y="652363"/>
                  </a:lnTo>
                  <a:cubicBezTo>
                    <a:pt x="284293" y="674537"/>
                    <a:pt x="313553" y="685853"/>
                    <a:pt x="342929" y="685853"/>
                  </a:cubicBezTo>
                  <a:cubicBezTo>
                    <a:pt x="368074" y="685853"/>
                    <a:pt x="393335" y="677623"/>
                    <a:pt x="414252" y="660821"/>
                  </a:cubicBezTo>
                  <a:lnTo>
                    <a:pt x="985752" y="203621"/>
                  </a:lnTo>
                  <a:cubicBezTo>
                    <a:pt x="1035129" y="164073"/>
                    <a:pt x="1043016" y="92179"/>
                    <a:pt x="1003583" y="42915"/>
                  </a:cubicBezTo>
                  <a:cubicBezTo>
                    <a:pt x="964263" y="-6462"/>
                    <a:pt x="892254" y="-14349"/>
                    <a:pt x="842991" y="25085"/>
                  </a:cubicBezTo>
                  <a:close/>
                </a:path>
              </a:pathLst>
            </a:custGeom>
            <a:grpFill/>
            <a:ln w="114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" name="Freeform: Shape 10">
              <a:extLst>
                <a:ext uri="{FF2B5EF4-FFF2-40B4-BE49-F238E27FC236}">
                  <a16:creationId xmlns:a16="http://schemas.microsoft.com/office/drawing/2014/main" id="{4C1A3E64-23A3-47FA-A95F-EF04F865B32E}"/>
                </a:ext>
              </a:extLst>
            </p:cNvPr>
            <p:cNvSpPr/>
            <p:nvPr/>
          </p:nvSpPr>
          <p:spPr>
            <a:xfrm>
              <a:off x="5581650" y="3657600"/>
              <a:ext cx="2057400" cy="228600"/>
            </a:xfrm>
            <a:custGeom>
              <a:avLst/>
              <a:gdLst>
                <a:gd name="connsiteX0" fmla="*/ 1943100 w 2057400"/>
                <a:gd name="connsiteY0" fmla="*/ 0 h 228600"/>
                <a:gd name="connsiteX1" fmla="*/ 114300 w 2057400"/>
                <a:gd name="connsiteY1" fmla="*/ 0 h 228600"/>
                <a:gd name="connsiteX2" fmla="*/ 0 w 2057400"/>
                <a:gd name="connsiteY2" fmla="*/ 114300 h 228600"/>
                <a:gd name="connsiteX3" fmla="*/ 114300 w 2057400"/>
                <a:gd name="connsiteY3" fmla="*/ 228600 h 228600"/>
                <a:gd name="connsiteX4" fmla="*/ 1943100 w 2057400"/>
                <a:gd name="connsiteY4" fmla="*/ 228600 h 228600"/>
                <a:gd name="connsiteX5" fmla="*/ 2057400 w 2057400"/>
                <a:gd name="connsiteY5" fmla="*/ 114300 h 228600"/>
                <a:gd name="connsiteX6" fmla="*/ 1943100 w 2057400"/>
                <a:gd name="connsiteY6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7400" h="228600">
                  <a:moveTo>
                    <a:pt x="1943100" y="0"/>
                  </a:moveTo>
                  <a:lnTo>
                    <a:pt x="114300" y="0"/>
                  </a:lnTo>
                  <a:cubicBezTo>
                    <a:pt x="51206" y="0"/>
                    <a:pt x="0" y="51092"/>
                    <a:pt x="0" y="114300"/>
                  </a:cubicBezTo>
                  <a:cubicBezTo>
                    <a:pt x="0" y="177508"/>
                    <a:pt x="51206" y="228600"/>
                    <a:pt x="114300" y="228600"/>
                  </a:cubicBezTo>
                  <a:lnTo>
                    <a:pt x="1943100" y="228600"/>
                  </a:lnTo>
                  <a:cubicBezTo>
                    <a:pt x="2006193" y="228600"/>
                    <a:pt x="2057400" y="177508"/>
                    <a:pt x="2057400" y="114300"/>
                  </a:cubicBezTo>
                  <a:cubicBezTo>
                    <a:pt x="2057400" y="51092"/>
                    <a:pt x="2006193" y="0"/>
                    <a:pt x="1943100" y="0"/>
                  </a:cubicBezTo>
                  <a:close/>
                </a:path>
              </a:pathLst>
            </a:custGeom>
            <a:grpFill/>
            <a:ln w="114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3" name="Freeform: Shape 11">
              <a:extLst>
                <a:ext uri="{FF2B5EF4-FFF2-40B4-BE49-F238E27FC236}">
                  <a16:creationId xmlns:a16="http://schemas.microsoft.com/office/drawing/2014/main" id="{5DCB0624-1D00-4282-B6E6-9C95EA3EE953}"/>
                </a:ext>
              </a:extLst>
            </p:cNvPr>
            <p:cNvSpPr/>
            <p:nvPr/>
          </p:nvSpPr>
          <p:spPr>
            <a:xfrm>
              <a:off x="4438621" y="3314647"/>
              <a:ext cx="1028667" cy="685852"/>
            </a:xfrm>
            <a:custGeom>
              <a:avLst/>
              <a:gdLst>
                <a:gd name="connsiteX0" fmla="*/ 842991 w 1028667"/>
                <a:gd name="connsiteY0" fmla="*/ 25085 h 685852"/>
                <a:gd name="connsiteX1" fmla="*/ 351387 w 1028667"/>
                <a:gd name="connsiteY1" fmla="*/ 418391 h 685852"/>
                <a:gd name="connsiteX2" fmla="*/ 195139 w 1028667"/>
                <a:gd name="connsiteY2" fmla="*/ 262143 h 685852"/>
                <a:gd name="connsiteX3" fmla="*/ 33518 w 1028667"/>
                <a:gd name="connsiteY3" fmla="*/ 262143 h 685852"/>
                <a:gd name="connsiteX4" fmla="*/ 33518 w 1028667"/>
                <a:gd name="connsiteY4" fmla="*/ 423763 h 685852"/>
                <a:gd name="connsiteX5" fmla="*/ 262118 w 1028667"/>
                <a:gd name="connsiteY5" fmla="*/ 652363 h 685852"/>
                <a:gd name="connsiteX6" fmla="*/ 342929 w 1028667"/>
                <a:gd name="connsiteY6" fmla="*/ 685853 h 685852"/>
                <a:gd name="connsiteX7" fmla="*/ 414252 w 1028667"/>
                <a:gd name="connsiteY7" fmla="*/ 660821 h 685852"/>
                <a:gd name="connsiteX8" fmla="*/ 985752 w 1028667"/>
                <a:gd name="connsiteY8" fmla="*/ 203621 h 685852"/>
                <a:gd name="connsiteX9" fmla="*/ 1003583 w 1028667"/>
                <a:gd name="connsiteY9" fmla="*/ 42915 h 685852"/>
                <a:gd name="connsiteX10" fmla="*/ 842991 w 1028667"/>
                <a:gd name="connsiteY10" fmla="*/ 25085 h 6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667" h="685852">
                  <a:moveTo>
                    <a:pt x="842991" y="25085"/>
                  </a:moveTo>
                  <a:lnTo>
                    <a:pt x="351387" y="418391"/>
                  </a:lnTo>
                  <a:lnTo>
                    <a:pt x="195139" y="262143"/>
                  </a:lnTo>
                  <a:cubicBezTo>
                    <a:pt x="150447" y="217452"/>
                    <a:pt x="78210" y="217452"/>
                    <a:pt x="33518" y="262143"/>
                  </a:cubicBezTo>
                  <a:cubicBezTo>
                    <a:pt x="-11173" y="306834"/>
                    <a:pt x="-11173" y="379072"/>
                    <a:pt x="33518" y="423763"/>
                  </a:cubicBezTo>
                  <a:lnTo>
                    <a:pt x="262118" y="652363"/>
                  </a:lnTo>
                  <a:cubicBezTo>
                    <a:pt x="284293" y="674537"/>
                    <a:pt x="313553" y="685853"/>
                    <a:pt x="342929" y="685853"/>
                  </a:cubicBezTo>
                  <a:cubicBezTo>
                    <a:pt x="368074" y="685853"/>
                    <a:pt x="393335" y="677624"/>
                    <a:pt x="414252" y="660821"/>
                  </a:cubicBezTo>
                  <a:lnTo>
                    <a:pt x="985752" y="203621"/>
                  </a:lnTo>
                  <a:cubicBezTo>
                    <a:pt x="1035129" y="164073"/>
                    <a:pt x="1043016" y="92179"/>
                    <a:pt x="1003583" y="42915"/>
                  </a:cubicBezTo>
                  <a:cubicBezTo>
                    <a:pt x="964263" y="-6462"/>
                    <a:pt x="892254" y="-14349"/>
                    <a:pt x="842991" y="25085"/>
                  </a:cubicBezTo>
                  <a:close/>
                </a:path>
              </a:pathLst>
            </a:custGeom>
            <a:grpFill/>
            <a:ln w="114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" name="Freeform: Shape 12">
              <a:extLst>
                <a:ext uri="{FF2B5EF4-FFF2-40B4-BE49-F238E27FC236}">
                  <a16:creationId xmlns:a16="http://schemas.microsoft.com/office/drawing/2014/main" id="{3B7BF668-52CC-49CB-B61B-3D755E891C3E}"/>
                </a:ext>
              </a:extLst>
            </p:cNvPr>
            <p:cNvSpPr/>
            <p:nvPr/>
          </p:nvSpPr>
          <p:spPr>
            <a:xfrm>
              <a:off x="5581650" y="4914900"/>
              <a:ext cx="2057400" cy="228600"/>
            </a:xfrm>
            <a:custGeom>
              <a:avLst/>
              <a:gdLst>
                <a:gd name="connsiteX0" fmla="*/ 1943100 w 2057400"/>
                <a:gd name="connsiteY0" fmla="*/ 0 h 228600"/>
                <a:gd name="connsiteX1" fmla="*/ 114300 w 2057400"/>
                <a:gd name="connsiteY1" fmla="*/ 0 h 228600"/>
                <a:gd name="connsiteX2" fmla="*/ 0 w 2057400"/>
                <a:gd name="connsiteY2" fmla="*/ 114300 h 228600"/>
                <a:gd name="connsiteX3" fmla="*/ 114300 w 2057400"/>
                <a:gd name="connsiteY3" fmla="*/ 228600 h 228600"/>
                <a:gd name="connsiteX4" fmla="*/ 1943100 w 2057400"/>
                <a:gd name="connsiteY4" fmla="*/ 228600 h 228600"/>
                <a:gd name="connsiteX5" fmla="*/ 2057400 w 2057400"/>
                <a:gd name="connsiteY5" fmla="*/ 114300 h 228600"/>
                <a:gd name="connsiteX6" fmla="*/ 1943100 w 2057400"/>
                <a:gd name="connsiteY6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7400" h="228600">
                  <a:moveTo>
                    <a:pt x="1943100" y="0"/>
                  </a:moveTo>
                  <a:lnTo>
                    <a:pt x="114300" y="0"/>
                  </a:lnTo>
                  <a:cubicBezTo>
                    <a:pt x="51206" y="0"/>
                    <a:pt x="0" y="51092"/>
                    <a:pt x="0" y="114300"/>
                  </a:cubicBezTo>
                  <a:cubicBezTo>
                    <a:pt x="0" y="177508"/>
                    <a:pt x="51206" y="228600"/>
                    <a:pt x="114300" y="228600"/>
                  </a:cubicBezTo>
                  <a:lnTo>
                    <a:pt x="1943100" y="228600"/>
                  </a:lnTo>
                  <a:cubicBezTo>
                    <a:pt x="2006193" y="228600"/>
                    <a:pt x="2057400" y="177508"/>
                    <a:pt x="2057400" y="114300"/>
                  </a:cubicBezTo>
                  <a:cubicBezTo>
                    <a:pt x="2057400" y="51092"/>
                    <a:pt x="2006193" y="0"/>
                    <a:pt x="1943100" y="0"/>
                  </a:cubicBezTo>
                  <a:close/>
                </a:path>
              </a:pathLst>
            </a:custGeom>
            <a:grpFill/>
            <a:ln w="114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" name="Freeform: Shape 13">
              <a:extLst>
                <a:ext uri="{FF2B5EF4-FFF2-40B4-BE49-F238E27FC236}">
                  <a16:creationId xmlns:a16="http://schemas.microsoft.com/office/drawing/2014/main" id="{19190E00-44C9-4577-8551-147A1D49268D}"/>
                </a:ext>
              </a:extLst>
            </p:cNvPr>
            <p:cNvSpPr/>
            <p:nvPr/>
          </p:nvSpPr>
          <p:spPr>
            <a:xfrm>
              <a:off x="4438621" y="4571947"/>
              <a:ext cx="1028667" cy="685852"/>
            </a:xfrm>
            <a:custGeom>
              <a:avLst/>
              <a:gdLst>
                <a:gd name="connsiteX0" fmla="*/ 842991 w 1028667"/>
                <a:gd name="connsiteY0" fmla="*/ 25085 h 685852"/>
                <a:gd name="connsiteX1" fmla="*/ 351387 w 1028667"/>
                <a:gd name="connsiteY1" fmla="*/ 418391 h 685852"/>
                <a:gd name="connsiteX2" fmla="*/ 195139 w 1028667"/>
                <a:gd name="connsiteY2" fmla="*/ 262143 h 685852"/>
                <a:gd name="connsiteX3" fmla="*/ 33518 w 1028667"/>
                <a:gd name="connsiteY3" fmla="*/ 262143 h 685852"/>
                <a:gd name="connsiteX4" fmla="*/ 33518 w 1028667"/>
                <a:gd name="connsiteY4" fmla="*/ 423763 h 685852"/>
                <a:gd name="connsiteX5" fmla="*/ 262118 w 1028667"/>
                <a:gd name="connsiteY5" fmla="*/ 652363 h 685852"/>
                <a:gd name="connsiteX6" fmla="*/ 342929 w 1028667"/>
                <a:gd name="connsiteY6" fmla="*/ 685853 h 685852"/>
                <a:gd name="connsiteX7" fmla="*/ 414252 w 1028667"/>
                <a:gd name="connsiteY7" fmla="*/ 660821 h 685852"/>
                <a:gd name="connsiteX8" fmla="*/ 985752 w 1028667"/>
                <a:gd name="connsiteY8" fmla="*/ 203621 h 685852"/>
                <a:gd name="connsiteX9" fmla="*/ 1003583 w 1028667"/>
                <a:gd name="connsiteY9" fmla="*/ 42915 h 685852"/>
                <a:gd name="connsiteX10" fmla="*/ 842991 w 1028667"/>
                <a:gd name="connsiteY10" fmla="*/ 25085 h 6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667" h="685852">
                  <a:moveTo>
                    <a:pt x="842991" y="25085"/>
                  </a:moveTo>
                  <a:lnTo>
                    <a:pt x="351387" y="418391"/>
                  </a:lnTo>
                  <a:lnTo>
                    <a:pt x="195139" y="262143"/>
                  </a:lnTo>
                  <a:cubicBezTo>
                    <a:pt x="150447" y="217452"/>
                    <a:pt x="78210" y="217452"/>
                    <a:pt x="33518" y="262143"/>
                  </a:cubicBezTo>
                  <a:cubicBezTo>
                    <a:pt x="-11173" y="306834"/>
                    <a:pt x="-11173" y="379072"/>
                    <a:pt x="33518" y="423763"/>
                  </a:cubicBezTo>
                  <a:lnTo>
                    <a:pt x="262118" y="652363"/>
                  </a:lnTo>
                  <a:cubicBezTo>
                    <a:pt x="284293" y="674537"/>
                    <a:pt x="313553" y="685853"/>
                    <a:pt x="342929" y="685853"/>
                  </a:cubicBezTo>
                  <a:cubicBezTo>
                    <a:pt x="368074" y="685853"/>
                    <a:pt x="393335" y="677624"/>
                    <a:pt x="414252" y="660821"/>
                  </a:cubicBezTo>
                  <a:lnTo>
                    <a:pt x="985752" y="203621"/>
                  </a:lnTo>
                  <a:cubicBezTo>
                    <a:pt x="1035129" y="164074"/>
                    <a:pt x="1043016" y="92179"/>
                    <a:pt x="1003583" y="42915"/>
                  </a:cubicBezTo>
                  <a:cubicBezTo>
                    <a:pt x="964263" y="-6462"/>
                    <a:pt x="892254" y="-14349"/>
                    <a:pt x="842991" y="25085"/>
                  </a:cubicBezTo>
                  <a:close/>
                </a:path>
              </a:pathLst>
            </a:custGeom>
            <a:grpFill/>
            <a:ln w="114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106" name="Freeform: Shape 38">
            <a:extLst>
              <a:ext uri="{FF2B5EF4-FFF2-40B4-BE49-F238E27FC236}">
                <a16:creationId xmlns:a16="http://schemas.microsoft.com/office/drawing/2014/main" id="{34D12C6E-C555-4F96-8D34-F534B0F41AE6}"/>
              </a:ext>
            </a:extLst>
          </p:cNvPr>
          <p:cNvSpPr/>
          <p:nvPr/>
        </p:nvSpPr>
        <p:spPr>
          <a:xfrm>
            <a:off x="2328241" y="4749488"/>
            <a:ext cx="299407" cy="299250"/>
          </a:xfrm>
          <a:custGeom>
            <a:avLst/>
            <a:gdLst>
              <a:gd name="connsiteX0" fmla="*/ 294683 w 299407"/>
              <a:gd name="connsiteY0" fmla="*/ 125685 h 299250"/>
              <a:gd name="connsiteX1" fmla="*/ 264443 w 299407"/>
              <a:gd name="connsiteY1" fmla="*/ 125685 h 299250"/>
              <a:gd name="connsiteX2" fmla="*/ 242708 w 299407"/>
              <a:gd name="connsiteY2" fmla="*/ 111195 h 299250"/>
              <a:gd name="connsiteX3" fmla="*/ 247748 w 299407"/>
              <a:gd name="connsiteY3" fmla="*/ 85522 h 299250"/>
              <a:gd name="connsiteX4" fmla="*/ 269168 w 299407"/>
              <a:gd name="connsiteY4" fmla="*/ 64102 h 299250"/>
              <a:gd name="connsiteX5" fmla="*/ 269168 w 299407"/>
              <a:gd name="connsiteY5" fmla="*/ 57488 h 299250"/>
              <a:gd name="connsiteX6" fmla="*/ 241920 w 299407"/>
              <a:gd name="connsiteY6" fmla="*/ 30240 h 299250"/>
              <a:gd name="connsiteX7" fmla="*/ 235305 w 299407"/>
              <a:gd name="connsiteY7" fmla="*/ 30240 h 299250"/>
              <a:gd name="connsiteX8" fmla="*/ 213885 w 299407"/>
              <a:gd name="connsiteY8" fmla="*/ 51660 h 299250"/>
              <a:gd name="connsiteX9" fmla="*/ 188213 w 299407"/>
              <a:gd name="connsiteY9" fmla="*/ 56700 h 299250"/>
              <a:gd name="connsiteX10" fmla="*/ 173723 w 299407"/>
              <a:gd name="connsiteY10" fmla="*/ 34965 h 299250"/>
              <a:gd name="connsiteX11" fmla="*/ 173723 w 299407"/>
              <a:gd name="connsiteY11" fmla="*/ 4725 h 299250"/>
              <a:gd name="connsiteX12" fmla="*/ 168998 w 299407"/>
              <a:gd name="connsiteY12" fmla="*/ 0 h 299250"/>
              <a:gd name="connsiteX13" fmla="*/ 130410 w 299407"/>
              <a:gd name="connsiteY13" fmla="*/ 0 h 299250"/>
              <a:gd name="connsiteX14" fmla="*/ 125685 w 299407"/>
              <a:gd name="connsiteY14" fmla="*/ 4725 h 299250"/>
              <a:gd name="connsiteX15" fmla="*/ 125685 w 299407"/>
              <a:gd name="connsiteY15" fmla="*/ 34965 h 299250"/>
              <a:gd name="connsiteX16" fmla="*/ 111195 w 299407"/>
              <a:gd name="connsiteY16" fmla="*/ 56700 h 299250"/>
              <a:gd name="connsiteX17" fmla="*/ 85523 w 299407"/>
              <a:gd name="connsiteY17" fmla="*/ 51660 h 299250"/>
              <a:gd name="connsiteX18" fmla="*/ 64102 w 299407"/>
              <a:gd name="connsiteY18" fmla="*/ 30240 h 299250"/>
              <a:gd name="connsiteX19" fmla="*/ 57488 w 299407"/>
              <a:gd name="connsiteY19" fmla="*/ 30240 h 299250"/>
              <a:gd name="connsiteX20" fmla="*/ 30240 w 299407"/>
              <a:gd name="connsiteY20" fmla="*/ 57488 h 299250"/>
              <a:gd name="connsiteX21" fmla="*/ 30240 w 299407"/>
              <a:gd name="connsiteY21" fmla="*/ 64102 h 299250"/>
              <a:gd name="connsiteX22" fmla="*/ 51660 w 299407"/>
              <a:gd name="connsiteY22" fmla="*/ 85522 h 299250"/>
              <a:gd name="connsiteX23" fmla="*/ 56700 w 299407"/>
              <a:gd name="connsiteY23" fmla="*/ 111195 h 299250"/>
              <a:gd name="connsiteX24" fmla="*/ 34965 w 299407"/>
              <a:gd name="connsiteY24" fmla="*/ 125685 h 299250"/>
              <a:gd name="connsiteX25" fmla="*/ 4725 w 299407"/>
              <a:gd name="connsiteY25" fmla="*/ 125685 h 299250"/>
              <a:gd name="connsiteX26" fmla="*/ 0 w 299407"/>
              <a:gd name="connsiteY26" fmla="*/ 130410 h 299250"/>
              <a:gd name="connsiteX27" fmla="*/ 0 w 299407"/>
              <a:gd name="connsiteY27" fmla="*/ 168997 h 299250"/>
              <a:gd name="connsiteX28" fmla="*/ 4725 w 299407"/>
              <a:gd name="connsiteY28" fmla="*/ 173722 h 299250"/>
              <a:gd name="connsiteX29" fmla="*/ 34965 w 299407"/>
              <a:gd name="connsiteY29" fmla="*/ 173722 h 299250"/>
              <a:gd name="connsiteX30" fmla="*/ 56700 w 299407"/>
              <a:gd name="connsiteY30" fmla="*/ 188213 h 299250"/>
              <a:gd name="connsiteX31" fmla="*/ 51660 w 299407"/>
              <a:gd name="connsiteY31" fmla="*/ 213885 h 299250"/>
              <a:gd name="connsiteX32" fmla="*/ 30240 w 299407"/>
              <a:gd name="connsiteY32" fmla="*/ 235147 h 299250"/>
              <a:gd name="connsiteX33" fmla="*/ 30240 w 299407"/>
              <a:gd name="connsiteY33" fmla="*/ 241763 h 299250"/>
              <a:gd name="connsiteX34" fmla="*/ 57488 w 299407"/>
              <a:gd name="connsiteY34" fmla="*/ 269010 h 299250"/>
              <a:gd name="connsiteX35" fmla="*/ 64102 w 299407"/>
              <a:gd name="connsiteY35" fmla="*/ 269010 h 299250"/>
              <a:gd name="connsiteX36" fmla="*/ 85523 w 299407"/>
              <a:gd name="connsiteY36" fmla="*/ 247590 h 299250"/>
              <a:gd name="connsiteX37" fmla="*/ 102060 w 299407"/>
              <a:gd name="connsiteY37" fmla="*/ 240660 h 299250"/>
              <a:gd name="connsiteX38" fmla="*/ 111195 w 299407"/>
              <a:gd name="connsiteY38" fmla="*/ 242550 h 299250"/>
              <a:gd name="connsiteX39" fmla="*/ 125685 w 299407"/>
              <a:gd name="connsiteY39" fmla="*/ 264285 h 299250"/>
              <a:gd name="connsiteX40" fmla="*/ 125685 w 299407"/>
              <a:gd name="connsiteY40" fmla="*/ 294525 h 299250"/>
              <a:gd name="connsiteX41" fmla="*/ 130410 w 299407"/>
              <a:gd name="connsiteY41" fmla="*/ 299250 h 299250"/>
              <a:gd name="connsiteX42" fmla="*/ 168998 w 299407"/>
              <a:gd name="connsiteY42" fmla="*/ 299250 h 299250"/>
              <a:gd name="connsiteX43" fmla="*/ 173723 w 299407"/>
              <a:gd name="connsiteY43" fmla="*/ 294525 h 299250"/>
              <a:gd name="connsiteX44" fmla="*/ 173723 w 299407"/>
              <a:gd name="connsiteY44" fmla="*/ 264285 h 299250"/>
              <a:gd name="connsiteX45" fmla="*/ 188213 w 299407"/>
              <a:gd name="connsiteY45" fmla="*/ 242550 h 299250"/>
              <a:gd name="connsiteX46" fmla="*/ 213885 w 299407"/>
              <a:gd name="connsiteY46" fmla="*/ 247590 h 299250"/>
              <a:gd name="connsiteX47" fmla="*/ 235305 w 299407"/>
              <a:gd name="connsiteY47" fmla="*/ 269010 h 299250"/>
              <a:gd name="connsiteX48" fmla="*/ 241920 w 299407"/>
              <a:gd name="connsiteY48" fmla="*/ 269010 h 299250"/>
              <a:gd name="connsiteX49" fmla="*/ 269168 w 299407"/>
              <a:gd name="connsiteY49" fmla="*/ 241763 h 299250"/>
              <a:gd name="connsiteX50" fmla="*/ 269168 w 299407"/>
              <a:gd name="connsiteY50" fmla="*/ 235147 h 299250"/>
              <a:gd name="connsiteX51" fmla="*/ 247748 w 299407"/>
              <a:gd name="connsiteY51" fmla="*/ 213728 h 299250"/>
              <a:gd name="connsiteX52" fmla="*/ 242708 w 299407"/>
              <a:gd name="connsiteY52" fmla="*/ 188055 h 299250"/>
              <a:gd name="connsiteX53" fmla="*/ 264443 w 299407"/>
              <a:gd name="connsiteY53" fmla="*/ 173565 h 299250"/>
              <a:gd name="connsiteX54" fmla="*/ 294683 w 299407"/>
              <a:gd name="connsiteY54" fmla="*/ 173565 h 299250"/>
              <a:gd name="connsiteX55" fmla="*/ 299408 w 299407"/>
              <a:gd name="connsiteY55" fmla="*/ 168840 h 299250"/>
              <a:gd name="connsiteX56" fmla="*/ 299408 w 299407"/>
              <a:gd name="connsiteY56" fmla="*/ 130253 h 299250"/>
              <a:gd name="connsiteX57" fmla="*/ 294683 w 299407"/>
              <a:gd name="connsiteY57" fmla="*/ 125685 h 299250"/>
              <a:gd name="connsiteX58" fmla="*/ 149625 w 299407"/>
              <a:gd name="connsiteY58" fmla="*/ 203490 h 299250"/>
              <a:gd name="connsiteX59" fmla="*/ 95760 w 299407"/>
              <a:gd name="connsiteY59" fmla="*/ 149625 h 299250"/>
              <a:gd name="connsiteX60" fmla="*/ 149625 w 299407"/>
              <a:gd name="connsiteY60" fmla="*/ 95760 h 299250"/>
              <a:gd name="connsiteX61" fmla="*/ 203490 w 299407"/>
              <a:gd name="connsiteY61" fmla="*/ 149625 h 299250"/>
              <a:gd name="connsiteX62" fmla="*/ 149625 w 299407"/>
              <a:gd name="connsiteY62" fmla="*/ 203490 h 29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9407" h="299250">
                <a:moveTo>
                  <a:pt x="294683" y="125685"/>
                </a:moveTo>
                <a:lnTo>
                  <a:pt x="264443" y="125685"/>
                </a:lnTo>
                <a:cubicBezTo>
                  <a:pt x="254677" y="125685"/>
                  <a:pt x="246330" y="120172"/>
                  <a:pt x="242708" y="111195"/>
                </a:cubicBezTo>
                <a:cubicBezTo>
                  <a:pt x="238927" y="102217"/>
                  <a:pt x="240975" y="92295"/>
                  <a:pt x="247748" y="85522"/>
                </a:cubicBezTo>
                <a:lnTo>
                  <a:pt x="269168" y="64102"/>
                </a:lnTo>
                <a:cubicBezTo>
                  <a:pt x="271058" y="62213"/>
                  <a:pt x="271058" y="59377"/>
                  <a:pt x="269168" y="57488"/>
                </a:cubicBezTo>
                <a:lnTo>
                  <a:pt x="241920" y="30240"/>
                </a:lnTo>
                <a:cubicBezTo>
                  <a:pt x="240030" y="28350"/>
                  <a:pt x="237195" y="28350"/>
                  <a:pt x="235305" y="30240"/>
                </a:cubicBezTo>
                <a:lnTo>
                  <a:pt x="213885" y="51660"/>
                </a:lnTo>
                <a:cubicBezTo>
                  <a:pt x="206955" y="58590"/>
                  <a:pt x="197190" y="60480"/>
                  <a:pt x="188213" y="56700"/>
                </a:cubicBezTo>
                <a:cubicBezTo>
                  <a:pt x="179235" y="52920"/>
                  <a:pt x="173723" y="44572"/>
                  <a:pt x="173723" y="34965"/>
                </a:cubicBezTo>
                <a:lnTo>
                  <a:pt x="173723" y="4725"/>
                </a:lnTo>
                <a:cubicBezTo>
                  <a:pt x="173723" y="2205"/>
                  <a:pt x="171675" y="0"/>
                  <a:pt x="168998" y="0"/>
                </a:cubicBezTo>
                <a:lnTo>
                  <a:pt x="130410" y="0"/>
                </a:lnTo>
                <a:cubicBezTo>
                  <a:pt x="127890" y="0"/>
                  <a:pt x="125685" y="2047"/>
                  <a:pt x="125685" y="4725"/>
                </a:cubicBezTo>
                <a:lnTo>
                  <a:pt x="125685" y="34965"/>
                </a:lnTo>
                <a:cubicBezTo>
                  <a:pt x="125685" y="44730"/>
                  <a:pt x="120173" y="53077"/>
                  <a:pt x="111195" y="56700"/>
                </a:cubicBezTo>
                <a:cubicBezTo>
                  <a:pt x="102217" y="60480"/>
                  <a:pt x="92295" y="58432"/>
                  <a:pt x="85523" y="51660"/>
                </a:cubicBezTo>
                <a:lnTo>
                  <a:pt x="64102" y="30240"/>
                </a:lnTo>
                <a:cubicBezTo>
                  <a:pt x="62213" y="28350"/>
                  <a:pt x="59377" y="28350"/>
                  <a:pt x="57488" y="30240"/>
                </a:cubicBezTo>
                <a:lnTo>
                  <a:pt x="30240" y="57488"/>
                </a:lnTo>
                <a:cubicBezTo>
                  <a:pt x="28350" y="59377"/>
                  <a:pt x="28350" y="62213"/>
                  <a:pt x="30240" y="64102"/>
                </a:cubicBezTo>
                <a:lnTo>
                  <a:pt x="51660" y="85522"/>
                </a:lnTo>
                <a:cubicBezTo>
                  <a:pt x="58590" y="92452"/>
                  <a:pt x="60480" y="102217"/>
                  <a:pt x="56700" y="111195"/>
                </a:cubicBezTo>
                <a:cubicBezTo>
                  <a:pt x="52920" y="120172"/>
                  <a:pt x="44573" y="125685"/>
                  <a:pt x="34965" y="125685"/>
                </a:cubicBezTo>
                <a:lnTo>
                  <a:pt x="4725" y="125685"/>
                </a:lnTo>
                <a:cubicBezTo>
                  <a:pt x="2205" y="125685"/>
                  <a:pt x="0" y="127732"/>
                  <a:pt x="0" y="130410"/>
                </a:cubicBezTo>
                <a:lnTo>
                  <a:pt x="0" y="168997"/>
                </a:lnTo>
                <a:cubicBezTo>
                  <a:pt x="0" y="171517"/>
                  <a:pt x="2048" y="173722"/>
                  <a:pt x="4725" y="173722"/>
                </a:cubicBezTo>
                <a:lnTo>
                  <a:pt x="34965" y="173722"/>
                </a:lnTo>
                <a:cubicBezTo>
                  <a:pt x="44730" y="173722"/>
                  <a:pt x="53077" y="179235"/>
                  <a:pt x="56700" y="188213"/>
                </a:cubicBezTo>
                <a:cubicBezTo>
                  <a:pt x="60480" y="197190"/>
                  <a:pt x="58433" y="207113"/>
                  <a:pt x="51660" y="213885"/>
                </a:cubicBezTo>
                <a:lnTo>
                  <a:pt x="30240" y="235147"/>
                </a:lnTo>
                <a:cubicBezTo>
                  <a:pt x="28350" y="237038"/>
                  <a:pt x="28350" y="239872"/>
                  <a:pt x="30240" y="241763"/>
                </a:cubicBezTo>
                <a:lnTo>
                  <a:pt x="57488" y="269010"/>
                </a:lnTo>
                <a:cubicBezTo>
                  <a:pt x="59377" y="270900"/>
                  <a:pt x="62213" y="270900"/>
                  <a:pt x="64102" y="269010"/>
                </a:cubicBezTo>
                <a:lnTo>
                  <a:pt x="85523" y="247590"/>
                </a:lnTo>
                <a:cubicBezTo>
                  <a:pt x="90090" y="243022"/>
                  <a:pt x="95917" y="240660"/>
                  <a:pt x="102060" y="240660"/>
                </a:cubicBezTo>
                <a:cubicBezTo>
                  <a:pt x="105052" y="240660"/>
                  <a:pt x="108202" y="241290"/>
                  <a:pt x="111195" y="242550"/>
                </a:cubicBezTo>
                <a:cubicBezTo>
                  <a:pt x="120173" y="246330"/>
                  <a:pt x="125685" y="254678"/>
                  <a:pt x="125685" y="264285"/>
                </a:cubicBezTo>
                <a:lnTo>
                  <a:pt x="125685" y="294525"/>
                </a:lnTo>
                <a:cubicBezTo>
                  <a:pt x="125685" y="297045"/>
                  <a:pt x="127733" y="299250"/>
                  <a:pt x="130410" y="299250"/>
                </a:cubicBezTo>
                <a:lnTo>
                  <a:pt x="168998" y="299250"/>
                </a:lnTo>
                <a:cubicBezTo>
                  <a:pt x="171517" y="299250"/>
                  <a:pt x="173723" y="297203"/>
                  <a:pt x="173723" y="294525"/>
                </a:cubicBezTo>
                <a:lnTo>
                  <a:pt x="173723" y="264285"/>
                </a:lnTo>
                <a:cubicBezTo>
                  <a:pt x="173723" y="254520"/>
                  <a:pt x="179235" y="246172"/>
                  <a:pt x="188213" y="242550"/>
                </a:cubicBezTo>
                <a:cubicBezTo>
                  <a:pt x="197190" y="238770"/>
                  <a:pt x="207113" y="240817"/>
                  <a:pt x="213885" y="247590"/>
                </a:cubicBezTo>
                <a:lnTo>
                  <a:pt x="235305" y="269010"/>
                </a:lnTo>
                <a:cubicBezTo>
                  <a:pt x="237195" y="270900"/>
                  <a:pt x="240030" y="270900"/>
                  <a:pt x="241920" y="269010"/>
                </a:cubicBezTo>
                <a:lnTo>
                  <a:pt x="269168" y="241763"/>
                </a:lnTo>
                <a:cubicBezTo>
                  <a:pt x="271058" y="239872"/>
                  <a:pt x="271058" y="237038"/>
                  <a:pt x="269168" y="235147"/>
                </a:cubicBezTo>
                <a:lnTo>
                  <a:pt x="247748" y="213728"/>
                </a:lnTo>
                <a:cubicBezTo>
                  <a:pt x="240817" y="206797"/>
                  <a:pt x="238927" y="197032"/>
                  <a:pt x="242708" y="188055"/>
                </a:cubicBezTo>
                <a:cubicBezTo>
                  <a:pt x="246488" y="179078"/>
                  <a:pt x="254835" y="173565"/>
                  <a:pt x="264443" y="173565"/>
                </a:cubicBezTo>
                <a:lnTo>
                  <a:pt x="294683" y="173565"/>
                </a:lnTo>
                <a:cubicBezTo>
                  <a:pt x="297202" y="173565"/>
                  <a:pt x="299408" y="171517"/>
                  <a:pt x="299408" y="168840"/>
                </a:cubicBezTo>
                <a:lnTo>
                  <a:pt x="299408" y="130253"/>
                </a:lnTo>
                <a:cubicBezTo>
                  <a:pt x="299250" y="127732"/>
                  <a:pt x="297202" y="125685"/>
                  <a:pt x="294683" y="125685"/>
                </a:cubicBezTo>
                <a:close/>
                <a:moveTo>
                  <a:pt x="149625" y="203490"/>
                </a:moveTo>
                <a:cubicBezTo>
                  <a:pt x="119858" y="203490"/>
                  <a:pt x="95760" y="179392"/>
                  <a:pt x="95760" y="149625"/>
                </a:cubicBezTo>
                <a:cubicBezTo>
                  <a:pt x="95760" y="119857"/>
                  <a:pt x="119858" y="95760"/>
                  <a:pt x="149625" y="95760"/>
                </a:cubicBezTo>
                <a:cubicBezTo>
                  <a:pt x="179392" y="95760"/>
                  <a:pt x="203490" y="119857"/>
                  <a:pt x="203490" y="149625"/>
                </a:cubicBezTo>
                <a:cubicBezTo>
                  <a:pt x="203490" y="179235"/>
                  <a:pt x="179392" y="203490"/>
                  <a:pt x="149625" y="203490"/>
                </a:cubicBezTo>
                <a:close/>
              </a:path>
            </a:pathLst>
          </a:custGeom>
          <a:solidFill>
            <a:srgbClr val="BF5C9D"/>
          </a:solidFill>
          <a:ln w="1572" cap="flat">
            <a:noFill/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107" name="TextBox 48">
            <a:extLst>
              <a:ext uri="{FF2B5EF4-FFF2-40B4-BE49-F238E27FC236}">
                <a16:creationId xmlns:a16="http://schemas.microsoft.com/office/drawing/2014/main" id="{C25641B2-231E-43CF-909D-D7834D3DE930}"/>
              </a:ext>
            </a:extLst>
          </p:cNvPr>
          <p:cNvSpPr txBox="1"/>
          <p:nvPr/>
        </p:nvSpPr>
        <p:spPr>
          <a:xfrm>
            <a:off x="4115960" y="1708747"/>
            <a:ext cx="1620000" cy="306467"/>
          </a:xfrm>
          <a:prstGeom prst="roundRect">
            <a:avLst>
              <a:gd name="adj" fmla="val 25274"/>
            </a:avLst>
          </a:prstGeom>
          <a:solidFill>
            <a:srgbClr val="A9318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H" dirty="0">
                <a:solidFill>
                  <a:schemeClr val="bg1"/>
                </a:solidFill>
              </a:rPr>
              <a:t>GWR</a:t>
            </a:r>
          </a:p>
        </p:txBody>
      </p:sp>
      <p:sp>
        <p:nvSpPr>
          <p:cNvPr id="108" name="TextBox 51">
            <a:extLst>
              <a:ext uri="{FF2B5EF4-FFF2-40B4-BE49-F238E27FC236}">
                <a16:creationId xmlns:a16="http://schemas.microsoft.com/office/drawing/2014/main" id="{A71AB1F1-3EF6-4F85-A926-82D18D7A9147}"/>
              </a:ext>
            </a:extLst>
          </p:cNvPr>
          <p:cNvSpPr txBox="1"/>
          <p:nvPr/>
        </p:nvSpPr>
        <p:spPr>
          <a:xfrm>
            <a:off x="1491895" y="5054428"/>
            <a:ext cx="1620000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1800" dirty="0" err="1">
                <a:ea typeface="Roboto" panose="02000000000000000000" pitchFamily="2" charset="0"/>
              </a:rPr>
              <a:t>Sekundärdaten</a:t>
            </a:r>
            <a:endParaRPr lang="fr-CH" dirty="0">
              <a:ea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sz="1000" dirty="0" err="1">
                <a:solidFill>
                  <a:prstClr val="black"/>
                </a:solidFill>
              </a:rPr>
              <a:t>Amtliche</a:t>
            </a:r>
            <a:r>
              <a:rPr lang="fr-CH" sz="1000" dirty="0">
                <a:solidFill>
                  <a:prstClr val="black"/>
                </a:solidFill>
              </a:rPr>
              <a:t> </a:t>
            </a:r>
            <a:r>
              <a:rPr lang="fr-CH" sz="1000" dirty="0" err="1">
                <a:solidFill>
                  <a:prstClr val="black"/>
                </a:solidFill>
              </a:rPr>
              <a:t>Vermessung</a:t>
            </a:r>
            <a:endParaRPr kumimoji="0" lang="fr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Immobilien-versicherungen</a:t>
            </a:r>
            <a:endParaRPr kumimoji="0" lang="fr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Ämter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Andere</a:t>
            </a:r>
            <a:r>
              <a:rPr kumimoji="0" lang="fr-C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CH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Organisationen</a:t>
            </a:r>
            <a:endParaRPr kumimoji="0" lang="fr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/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9" name="TextBox 52">
            <a:extLst>
              <a:ext uri="{FF2B5EF4-FFF2-40B4-BE49-F238E27FC236}">
                <a16:creationId xmlns:a16="http://schemas.microsoft.com/office/drawing/2014/main" id="{1045B88C-7675-4750-BA1D-7AF86B675063}"/>
              </a:ext>
            </a:extLst>
          </p:cNvPr>
          <p:cNvSpPr txBox="1"/>
          <p:nvPr/>
        </p:nvSpPr>
        <p:spPr>
          <a:xfrm>
            <a:off x="1385160" y="3024889"/>
            <a:ext cx="1620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H" sz="1800" dirty="0" err="1">
                <a:latin typeface="Roboto" panose="02000000000000000000" pitchFamily="2" charset="0"/>
                <a:ea typeface="Roboto" panose="02000000000000000000" pitchFamily="2" charset="0"/>
              </a:rPr>
              <a:t>Baubewilligung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10" name="Straight Arrow Connector 59">
            <a:extLst>
              <a:ext uri="{FF2B5EF4-FFF2-40B4-BE49-F238E27FC236}">
                <a16:creationId xmlns:a16="http://schemas.microsoft.com/office/drawing/2014/main" id="{5C8F4637-C5E2-42E7-B80F-D0DB8B29BE09}"/>
              </a:ext>
            </a:extLst>
          </p:cNvPr>
          <p:cNvCxnSpPr>
            <a:cxnSpLocks/>
          </p:cNvCxnSpPr>
          <p:nvPr/>
        </p:nvCxnSpPr>
        <p:spPr>
          <a:xfrm flipV="1">
            <a:off x="3111895" y="3565012"/>
            <a:ext cx="564445" cy="355230"/>
          </a:xfrm>
          <a:prstGeom prst="straightConnector1">
            <a:avLst/>
          </a:prstGeom>
          <a:ln w="38100">
            <a:solidFill>
              <a:srgbClr val="A931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81">
            <a:extLst>
              <a:ext uri="{FF2B5EF4-FFF2-40B4-BE49-F238E27FC236}">
                <a16:creationId xmlns:a16="http://schemas.microsoft.com/office/drawing/2014/main" id="{F7999919-B7C8-466E-831B-62CF5D558A6C}"/>
              </a:ext>
            </a:extLst>
          </p:cNvPr>
          <p:cNvCxnSpPr>
            <a:cxnSpLocks/>
          </p:cNvCxnSpPr>
          <p:nvPr/>
        </p:nvCxnSpPr>
        <p:spPr>
          <a:xfrm>
            <a:off x="2855640" y="2688193"/>
            <a:ext cx="820700" cy="6768"/>
          </a:xfrm>
          <a:prstGeom prst="straightConnector1">
            <a:avLst/>
          </a:prstGeom>
          <a:ln w="38100">
            <a:solidFill>
              <a:srgbClr val="A931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reeform: Shape 85">
            <a:extLst>
              <a:ext uri="{FF2B5EF4-FFF2-40B4-BE49-F238E27FC236}">
                <a16:creationId xmlns:a16="http://schemas.microsoft.com/office/drawing/2014/main" id="{87F2AE35-7F38-4969-AF23-7971A0B05506}"/>
              </a:ext>
            </a:extLst>
          </p:cNvPr>
          <p:cNvSpPr/>
          <p:nvPr/>
        </p:nvSpPr>
        <p:spPr>
          <a:xfrm>
            <a:off x="4035465" y="3351662"/>
            <a:ext cx="609052" cy="609209"/>
          </a:xfrm>
          <a:custGeom>
            <a:avLst/>
            <a:gdLst>
              <a:gd name="connsiteX0" fmla="*/ 408397 w 609052"/>
              <a:gd name="connsiteY0" fmla="*/ 378788 h 609209"/>
              <a:gd name="connsiteX1" fmla="*/ 461947 w 609052"/>
              <a:gd name="connsiteY1" fmla="*/ 231053 h 609209"/>
              <a:gd name="connsiteX2" fmla="*/ 230895 w 609052"/>
              <a:gd name="connsiteY2" fmla="*/ 0 h 609209"/>
              <a:gd name="connsiteX3" fmla="*/ 0 w 609052"/>
              <a:gd name="connsiteY3" fmla="*/ 231053 h 609209"/>
              <a:gd name="connsiteX4" fmla="*/ 231052 w 609052"/>
              <a:gd name="connsiteY4" fmla="*/ 462105 h 609209"/>
              <a:gd name="connsiteX5" fmla="*/ 378788 w 609052"/>
              <a:gd name="connsiteY5" fmla="*/ 408555 h 609209"/>
              <a:gd name="connsiteX6" fmla="*/ 573300 w 609052"/>
              <a:gd name="connsiteY6" fmla="*/ 603068 h 609209"/>
              <a:gd name="connsiteX7" fmla="*/ 588105 w 609052"/>
              <a:gd name="connsiteY7" fmla="*/ 609210 h 609209"/>
              <a:gd name="connsiteX8" fmla="*/ 602910 w 609052"/>
              <a:gd name="connsiteY8" fmla="*/ 603068 h 609209"/>
              <a:gd name="connsiteX9" fmla="*/ 602910 w 609052"/>
              <a:gd name="connsiteY9" fmla="*/ 573300 h 609209"/>
              <a:gd name="connsiteX10" fmla="*/ 408397 w 609052"/>
              <a:gd name="connsiteY10" fmla="*/ 378788 h 609209"/>
              <a:gd name="connsiteX11" fmla="*/ 230895 w 609052"/>
              <a:gd name="connsiteY11" fmla="*/ 420053 h 609209"/>
              <a:gd name="connsiteX12" fmla="*/ 41895 w 609052"/>
              <a:gd name="connsiteY12" fmla="*/ 231053 h 609209"/>
              <a:gd name="connsiteX13" fmla="*/ 230895 w 609052"/>
              <a:gd name="connsiteY13" fmla="*/ 42053 h 609209"/>
              <a:gd name="connsiteX14" fmla="*/ 419895 w 609052"/>
              <a:gd name="connsiteY14" fmla="*/ 231053 h 609209"/>
              <a:gd name="connsiteX15" fmla="*/ 230895 w 609052"/>
              <a:gd name="connsiteY15" fmla="*/ 420053 h 60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9052" h="609209">
                <a:moveTo>
                  <a:pt x="408397" y="378788"/>
                </a:moveTo>
                <a:cubicBezTo>
                  <a:pt x="441788" y="338783"/>
                  <a:pt x="461947" y="287280"/>
                  <a:pt x="461947" y="231053"/>
                </a:cubicBezTo>
                <a:cubicBezTo>
                  <a:pt x="461947" y="103635"/>
                  <a:pt x="358313" y="0"/>
                  <a:pt x="230895" y="0"/>
                </a:cubicBezTo>
                <a:cubicBezTo>
                  <a:pt x="103477" y="0"/>
                  <a:pt x="0" y="103635"/>
                  <a:pt x="0" y="231053"/>
                </a:cubicBezTo>
                <a:cubicBezTo>
                  <a:pt x="0" y="358470"/>
                  <a:pt x="103635" y="462105"/>
                  <a:pt x="231052" y="462105"/>
                </a:cubicBezTo>
                <a:cubicBezTo>
                  <a:pt x="287122" y="462105"/>
                  <a:pt x="338625" y="441945"/>
                  <a:pt x="378788" y="408555"/>
                </a:cubicBezTo>
                <a:lnTo>
                  <a:pt x="573300" y="603068"/>
                </a:lnTo>
                <a:cubicBezTo>
                  <a:pt x="577395" y="607163"/>
                  <a:pt x="582750" y="609210"/>
                  <a:pt x="588105" y="609210"/>
                </a:cubicBezTo>
                <a:cubicBezTo>
                  <a:pt x="593460" y="609210"/>
                  <a:pt x="598815" y="607163"/>
                  <a:pt x="602910" y="603068"/>
                </a:cubicBezTo>
                <a:cubicBezTo>
                  <a:pt x="611100" y="594878"/>
                  <a:pt x="611100" y="581648"/>
                  <a:pt x="602910" y="573300"/>
                </a:cubicBezTo>
                <a:lnTo>
                  <a:pt x="408397" y="378788"/>
                </a:lnTo>
                <a:close/>
                <a:moveTo>
                  <a:pt x="230895" y="420053"/>
                </a:moveTo>
                <a:cubicBezTo>
                  <a:pt x="126630" y="420053"/>
                  <a:pt x="41895" y="335318"/>
                  <a:pt x="41895" y="231053"/>
                </a:cubicBezTo>
                <a:cubicBezTo>
                  <a:pt x="41895" y="126788"/>
                  <a:pt x="126630" y="42053"/>
                  <a:pt x="230895" y="42053"/>
                </a:cubicBezTo>
                <a:cubicBezTo>
                  <a:pt x="335160" y="42053"/>
                  <a:pt x="419895" y="126788"/>
                  <a:pt x="419895" y="231053"/>
                </a:cubicBezTo>
                <a:cubicBezTo>
                  <a:pt x="419895" y="335318"/>
                  <a:pt x="335160" y="420053"/>
                  <a:pt x="230895" y="420053"/>
                </a:cubicBezTo>
                <a:close/>
              </a:path>
            </a:pathLst>
          </a:custGeom>
          <a:solidFill>
            <a:srgbClr val="BF5C9D"/>
          </a:solidFill>
          <a:ln w="1572" cap="flat">
            <a:noFill/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113" name="ZoneTexte 61">
            <a:extLst>
              <a:ext uri="{FF2B5EF4-FFF2-40B4-BE49-F238E27FC236}">
                <a16:creationId xmlns:a16="http://schemas.microsoft.com/office/drawing/2014/main" id="{D81E1C9E-AACE-4B3D-879C-E8A2CC20874D}"/>
              </a:ext>
            </a:extLst>
          </p:cNvPr>
          <p:cNvSpPr txBox="1"/>
          <p:nvPr/>
        </p:nvSpPr>
        <p:spPr>
          <a:xfrm>
            <a:off x="3592000" y="3797132"/>
            <a:ext cx="964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>
                <a:ea typeface="Roboto" panose="02000000000000000000" pitchFamily="2" charset="0"/>
              </a:rPr>
              <a:t>Monitoring</a:t>
            </a:r>
          </a:p>
        </p:txBody>
      </p:sp>
      <p:cxnSp>
        <p:nvCxnSpPr>
          <p:cNvPr id="114" name="Straight Arrow Connector 62">
            <a:extLst>
              <a:ext uri="{FF2B5EF4-FFF2-40B4-BE49-F238E27FC236}">
                <a16:creationId xmlns:a16="http://schemas.microsoft.com/office/drawing/2014/main" id="{324015C5-8DB1-4500-9CC1-41D8B872E488}"/>
              </a:ext>
            </a:extLst>
          </p:cNvPr>
          <p:cNvCxnSpPr>
            <a:cxnSpLocks/>
          </p:cNvCxnSpPr>
          <p:nvPr/>
        </p:nvCxnSpPr>
        <p:spPr>
          <a:xfrm>
            <a:off x="6249444" y="3496707"/>
            <a:ext cx="677127" cy="1"/>
          </a:xfrm>
          <a:prstGeom prst="straightConnector1">
            <a:avLst/>
          </a:prstGeom>
          <a:ln w="38100">
            <a:solidFill>
              <a:srgbClr val="19B5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67">
            <a:extLst>
              <a:ext uri="{FF2B5EF4-FFF2-40B4-BE49-F238E27FC236}">
                <a16:creationId xmlns:a16="http://schemas.microsoft.com/office/drawing/2014/main" id="{BF310245-B52C-4E69-BB74-60F192AA3800}"/>
              </a:ext>
            </a:extLst>
          </p:cNvPr>
          <p:cNvCxnSpPr>
            <a:cxnSpLocks/>
          </p:cNvCxnSpPr>
          <p:nvPr/>
        </p:nvCxnSpPr>
        <p:spPr>
          <a:xfrm>
            <a:off x="5898313" y="3729839"/>
            <a:ext cx="1384118" cy="1177594"/>
          </a:xfrm>
          <a:prstGeom prst="straightConnector1">
            <a:avLst/>
          </a:prstGeom>
          <a:ln w="38100">
            <a:solidFill>
              <a:srgbClr val="19B5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70">
            <a:extLst>
              <a:ext uri="{FF2B5EF4-FFF2-40B4-BE49-F238E27FC236}">
                <a16:creationId xmlns:a16="http://schemas.microsoft.com/office/drawing/2014/main" id="{9EBA4091-9DB1-45CE-A5BE-32E7EEC1F289}"/>
              </a:ext>
            </a:extLst>
          </p:cNvPr>
          <p:cNvCxnSpPr>
            <a:cxnSpLocks/>
          </p:cNvCxnSpPr>
          <p:nvPr/>
        </p:nvCxnSpPr>
        <p:spPr>
          <a:xfrm flipV="1">
            <a:off x="4751065" y="3797134"/>
            <a:ext cx="77069" cy="640239"/>
          </a:xfrm>
          <a:prstGeom prst="straightConnector1">
            <a:avLst/>
          </a:prstGeom>
          <a:ln w="38100">
            <a:solidFill>
              <a:srgbClr val="19B5B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88">
            <a:extLst>
              <a:ext uri="{FF2B5EF4-FFF2-40B4-BE49-F238E27FC236}">
                <a16:creationId xmlns:a16="http://schemas.microsoft.com/office/drawing/2014/main" id="{81402EAC-7D4D-4112-B58C-627AA80D53E8}"/>
              </a:ext>
            </a:extLst>
          </p:cNvPr>
          <p:cNvCxnSpPr>
            <a:cxnSpLocks/>
          </p:cNvCxnSpPr>
          <p:nvPr/>
        </p:nvCxnSpPr>
        <p:spPr>
          <a:xfrm>
            <a:off x="5308239" y="3775145"/>
            <a:ext cx="410074" cy="841373"/>
          </a:xfrm>
          <a:prstGeom prst="straightConnector1">
            <a:avLst/>
          </a:prstGeom>
          <a:ln w="38100">
            <a:solidFill>
              <a:srgbClr val="19B5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7">
            <a:extLst>
              <a:ext uri="{FF2B5EF4-FFF2-40B4-BE49-F238E27FC236}">
                <a16:creationId xmlns:a16="http://schemas.microsoft.com/office/drawing/2014/main" id="{A74F60B0-8DD4-4CB0-AA73-0200ACC2BDB8}"/>
              </a:ext>
            </a:extLst>
          </p:cNvPr>
          <p:cNvCxnSpPr>
            <a:cxnSpLocks/>
          </p:cNvCxnSpPr>
          <p:nvPr/>
        </p:nvCxnSpPr>
        <p:spPr>
          <a:xfrm>
            <a:off x="6241185" y="2204864"/>
            <a:ext cx="677127" cy="1"/>
          </a:xfrm>
          <a:prstGeom prst="straightConnector1">
            <a:avLst/>
          </a:prstGeom>
          <a:ln w="38100">
            <a:solidFill>
              <a:srgbClr val="19B5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4">
            <a:extLst>
              <a:ext uri="{FF2B5EF4-FFF2-40B4-BE49-F238E27FC236}">
                <a16:creationId xmlns:a16="http://schemas.microsoft.com/office/drawing/2014/main" id="{2E2E9244-6D65-4A05-993C-2D5E4324BEAC}"/>
              </a:ext>
            </a:extLst>
          </p:cNvPr>
          <p:cNvGrpSpPr/>
          <p:nvPr/>
        </p:nvGrpSpPr>
        <p:grpSpPr>
          <a:xfrm>
            <a:off x="3902990" y="4620158"/>
            <a:ext cx="1260000" cy="1260000"/>
            <a:chOff x="6367237" y="883934"/>
            <a:chExt cx="1260000" cy="1260000"/>
          </a:xfrm>
          <a:solidFill>
            <a:srgbClr val="57C9C6"/>
          </a:solidFill>
        </p:grpSpPr>
        <p:sp>
          <p:nvSpPr>
            <p:cNvPr id="121" name="Freeform: Shape 15">
              <a:extLst>
                <a:ext uri="{FF2B5EF4-FFF2-40B4-BE49-F238E27FC236}">
                  <a16:creationId xmlns:a16="http://schemas.microsoft.com/office/drawing/2014/main" id="{C1AF84AB-5259-4B98-91B9-6238E8140360}"/>
                </a:ext>
              </a:extLst>
            </p:cNvPr>
            <p:cNvSpPr/>
            <p:nvPr/>
          </p:nvSpPr>
          <p:spPr>
            <a:xfrm>
              <a:off x="6658230" y="983174"/>
              <a:ext cx="181" cy="181"/>
            </a:xfrm>
            <a:custGeom>
              <a:avLst/>
              <a:gdLst>
                <a:gd name="connsiteX0" fmla="*/ 857 w 857"/>
                <a:gd name="connsiteY0" fmla="*/ 0 h 857"/>
                <a:gd name="connsiteX1" fmla="*/ 0 w 857"/>
                <a:gd name="connsiteY1" fmla="*/ 857 h 857"/>
                <a:gd name="connsiteX2" fmla="*/ 0 w 857"/>
                <a:gd name="connsiteY2" fmla="*/ 857 h 857"/>
                <a:gd name="connsiteX3" fmla="*/ 857 w 857"/>
                <a:gd name="connsiteY3" fmla="*/ 0 h 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" h="857">
                  <a:moveTo>
                    <a:pt x="857" y="0"/>
                  </a:moveTo>
                  <a:lnTo>
                    <a:pt x="0" y="857"/>
                  </a:lnTo>
                  <a:lnTo>
                    <a:pt x="0" y="857"/>
                  </a:lnTo>
                  <a:cubicBezTo>
                    <a:pt x="0" y="0"/>
                    <a:pt x="857" y="0"/>
                    <a:pt x="857" y="0"/>
                  </a:cubicBezTo>
                  <a:close/>
                </a:path>
              </a:pathLst>
            </a:custGeom>
            <a:grpFill/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22" name="Freeform: Shape 16">
              <a:extLst>
                <a:ext uri="{FF2B5EF4-FFF2-40B4-BE49-F238E27FC236}">
                  <a16:creationId xmlns:a16="http://schemas.microsoft.com/office/drawing/2014/main" id="{6141174F-8EC9-4A3C-BBDB-6EA2932975BB}"/>
                </a:ext>
              </a:extLst>
            </p:cNvPr>
            <p:cNvSpPr/>
            <p:nvPr/>
          </p:nvSpPr>
          <p:spPr>
            <a:xfrm>
              <a:off x="6367237" y="883934"/>
              <a:ext cx="1260000" cy="1260000"/>
            </a:xfrm>
            <a:custGeom>
              <a:avLst/>
              <a:gdLst>
                <a:gd name="connsiteX0" fmla="*/ 5747004 w 5957585"/>
                <a:gd name="connsiteY0" fmla="*/ 1859375 h 5953601"/>
                <a:gd name="connsiteX1" fmla="*/ 5092065 w 5957585"/>
                <a:gd name="connsiteY1" fmla="*/ 873538 h 5953601"/>
                <a:gd name="connsiteX2" fmla="*/ 4106228 w 5957585"/>
                <a:gd name="connsiteY2" fmla="*/ 218599 h 5953601"/>
                <a:gd name="connsiteX3" fmla="*/ 2983230 w 5957585"/>
                <a:gd name="connsiteY3" fmla="*/ 0 h 5953601"/>
                <a:gd name="connsiteX4" fmla="*/ 2909507 w 5957585"/>
                <a:gd name="connsiteY4" fmla="*/ 857 h 5953601"/>
                <a:gd name="connsiteX5" fmla="*/ 2907792 w 5957585"/>
                <a:gd name="connsiteY5" fmla="*/ 857 h 5953601"/>
                <a:gd name="connsiteX6" fmla="*/ 2893219 w 5957585"/>
                <a:gd name="connsiteY6" fmla="*/ 857 h 5953601"/>
                <a:gd name="connsiteX7" fmla="*/ 2875217 w 5957585"/>
                <a:gd name="connsiteY7" fmla="*/ 1715 h 5953601"/>
                <a:gd name="connsiteX8" fmla="*/ 2855500 w 5957585"/>
                <a:gd name="connsiteY8" fmla="*/ 2572 h 5953601"/>
                <a:gd name="connsiteX9" fmla="*/ 2836640 w 5957585"/>
                <a:gd name="connsiteY9" fmla="*/ 3429 h 5953601"/>
                <a:gd name="connsiteX10" fmla="*/ 2792921 w 5957585"/>
                <a:gd name="connsiteY10" fmla="*/ 6001 h 5953601"/>
                <a:gd name="connsiteX11" fmla="*/ 2776633 w 5957585"/>
                <a:gd name="connsiteY11" fmla="*/ 6858 h 5953601"/>
                <a:gd name="connsiteX12" fmla="*/ 2764631 w 5957585"/>
                <a:gd name="connsiteY12" fmla="*/ 7715 h 5953601"/>
                <a:gd name="connsiteX13" fmla="*/ 2762060 w 5957585"/>
                <a:gd name="connsiteY13" fmla="*/ 7715 h 5953601"/>
                <a:gd name="connsiteX14" fmla="*/ 2714054 w 5957585"/>
                <a:gd name="connsiteY14" fmla="*/ 12001 h 5953601"/>
                <a:gd name="connsiteX15" fmla="*/ 2700338 w 5957585"/>
                <a:gd name="connsiteY15" fmla="*/ 12859 h 5953601"/>
                <a:gd name="connsiteX16" fmla="*/ 2693480 w 5957585"/>
                <a:gd name="connsiteY16" fmla="*/ 13716 h 5953601"/>
                <a:gd name="connsiteX17" fmla="*/ 2691765 w 5957585"/>
                <a:gd name="connsiteY17" fmla="*/ 13716 h 5953601"/>
                <a:gd name="connsiteX18" fmla="*/ 2664333 w 5957585"/>
                <a:gd name="connsiteY18" fmla="*/ 16288 h 5953601"/>
                <a:gd name="connsiteX19" fmla="*/ 2636901 w 5957585"/>
                <a:gd name="connsiteY19" fmla="*/ 18860 h 5953601"/>
                <a:gd name="connsiteX20" fmla="*/ 2627471 w 5957585"/>
                <a:gd name="connsiteY20" fmla="*/ 19717 h 5953601"/>
                <a:gd name="connsiteX21" fmla="*/ 2624042 w 5957585"/>
                <a:gd name="connsiteY21" fmla="*/ 19717 h 5953601"/>
                <a:gd name="connsiteX22" fmla="*/ 2621471 w 5957585"/>
                <a:gd name="connsiteY22" fmla="*/ 19717 h 5953601"/>
                <a:gd name="connsiteX23" fmla="*/ 2563178 w 5957585"/>
                <a:gd name="connsiteY23" fmla="*/ 27432 h 5953601"/>
                <a:gd name="connsiteX24" fmla="*/ 2554605 w 5957585"/>
                <a:gd name="connsiteY24" fmla="*/ 28289 h 5953601"/>
                <a:gd name="connsiteX25" fmla="*/ 2552033 w 5957585"/>
                <a:gd name="connsiteY25" fmla="*/ 29146 h 5953601"/>
                <a:gd name="connsiteX26" fmla="*/ 2492026 w 5957585"/>
                <a:gd name="connsiteY26" fmla="*/ 38576 h 5953601"/>
                <a:gd name="connsiteX27" fmla="*/ 2486882 w 5957585"/>
                <a:gd name="connsiteY27" fmla="*/ 39433 h 5953601"/>
                <a:gd name="connsiteX28" fmla="*/ 2485168 w 5957585"/>
                <a:gd name="connsiteY28" fmla="*/ 40291 h 5953601"/>
                <a:gd name="connsiteX29" fmla="*/ 2480882 w 5957585"/>
                <a:gd name="connsiteY29" fmla="*/ 41148 h 5953601"/>
                <a:gd name="connsiteX30" fmla="*/ 2426018 w 5957585"/>
                <a:gd name="connsiteY30" fmla="*/ 50578 h 5953601"/>
                <a:gd name="connsiteX31" fmla="*/ 2410587 w 5957585"/>
                <a:gd name="connsiteY31" fmla="*/ 53150 h 5953601"/>
                <a:gd name="connsiteX32" fmla="*/ 2408015 w 5957585"/>
                <a:gd name="connsiteY32" fmla="*/ 53150 h 5953601"/>
                <a:gd name="connsiteX33" fmla="*/ 2345436 w 5957585"/>
                <a:gd name="connsiteY33" fmla="*/ 66008 h 5953601"/>
                <a:gd name="connsiteX34" fmla="*/ 2337721 w 5957585"/>
                <a:gd name="connsiteY34" fmla="*/ 67723 h 5953601"/>
                <a:gd name="connsiteX35" fmla="*/ 2336864 w 5957585"/>
                <a:gd name="connsiteY35" fmla="*/ 67723 h 5953601"/>
                <a:gd name="connsiteX36" fmla="*/ 2266569 w 5957585"/>
                <a:gd name="connsiteY36" fmla="*/ 84010 h 5953601"/>
                <a:gd name="connsiteX37" fmla="*/ 2216849 w 5957585"/>
                <a:gd name="connsiteY37" fmla="*/ 96869 h 5953601"/>
                <a:gd name="connsiteX38" fmla="*/ 2208276 w 5957585"/>
                <a:gd name="connsiteY38" fmla="*/ 99441 h 5953601"/>
                <a:gd name="connsiteX39" fmla="*/ 2206562 w 5957585"/>
                <a:gd name="connsiteY39" fmla="*/ 100298 h 5953601"/>
                <a:gd name="connsiteX40" fmla="*/ 2205704 w 5957585"/>
                <a:gd name="connsiteY40" fmla="*/ 100298 h 5953601"/>
                <a:gd name="connsiteX41" fmla="*/ 2199704 w 5957585"/>
                <a:gd name="connsiteY41" fmla="*/ 102013 h 5953601"/>
                <a:gd name="connsiteX42" fmla="*/ 2138839 w 5957585"/>
                <a:gd name="connsiteY42" fmla="*/ 119158 h 5953601"/>
                <a:gd name="connsiteX43" fmla="*/ 2130266 w 5957585"/>
                <a:gd name="connsiteY43" fmla="*/ 121730 h 5953601"/>
                <a:gd name="connsiteX44" fmla="*/ 2071116 w 5957585"/>
                <a:gd name="connsiteY44" fmla="*/ 139732 h 5953601"/>
                <a:gd name="connsiteX45" fmla="*/ 2065115 w 5957585"/>
                <a:gd name="connsiteY45" fmla="*/ 141446 h 5953601"/>
                <a:gd name="connsiteX46" fmla="*/ 2057400 w 5957585"/>
                <a:gd name="connsiteY46" fmla="*/ 144018 h 5953601"/>
                <a:gd name="connsiteX47" fmla="*/ 2005965 w 5957585"/>
                <a:gd name="connsiteY47" fmla="*/ 161163 h 5953601"/>
                <a:gd name="connsiteX48" fmla="*/ 2003393 w 5957585"/>
                <a:gd name="connsiteY48" fmla="*/ 162020 h 5953601"/>
                <a:gd name="connsiteX49" fmla="*/ 1997393 w 5957585"/>
                <a:gd name="connsiteY49" fmla="*/ 163735 h 5953601"/>
                <a:gd name="connsiteX50" fmla="*/ 1987963 w 5957585"/>
                <a:gd name="connsiteY50" fmla="*/ 167164 h 5953601"/>
                <a:gd name="connsiteX51" fmla="*/ 1963103 w 5957585"/>
                <a:gd name="connsiteY51" fmla="*/ 175736 h 5953601"/>
                <a:gd name="connsiteX52" fmla="*/ 1939100 w 5957585"/>
                <a:gd name="connsiteY52" fmla="*/ 184309 h 5953601"/>
                <a:gd name="connsiteX53" fmla="*/ 1937385 w 5957585"/>
                <a:gd name="connsiteY53" fmla="*/ 185166 h 5953601"/>
                <a:gd name="connsiteX54" fmla="*/ 1918525 w 5957585"/>
                <a:gd name="connsiteY54" fmla="*/ 192881 h 5953601"/>
                <a:gd name="connsiteX55" fmla="*/ 1915097 w 5957585"/>
                <a:gd name="connsiteY55" fmla="*/ 193739 h 5953601"/>
                <a:gd name="connsiteX56" fmla="*/ 1894523 w 5957585"/>
                <a:gd name="connsiteY56" fmla="*/ 201454 h 5953601"/>
                <a:gd name="connsiteX57" fmla="*/ 1873091 w 5957585"/>
                <a:gd name="connsiteY57" fmla="*/ 210026 h 5953601"/>
                <a:gd name="connsiteX58" fmla="*/ 1859375 w 5957585"/>
                <a:gd name="connsiteY58" fmla="*/ 215170 h 5953601"/>
                <a:gd name="connsiteX59" fmla="*/ 1850803 w 5957585"/>
                <a:gd name="connsiteY59" fmla="*/ 218599 h 5953601"/>
                <a:gd name="connsiteX60" fmla="*/ 1842230 w 5957585"/>
                <a:gd name="connsiteY60" fmla="*/ 222028 h 5953601"/>
                <a:gd name="connsiteX61" fmla="*/ 1839659 w 5957585"/>
                <a:gd name="connsiteY61" fmla="*/ 222885 h 5953601"/>
                <a:gd name="connsiteX62" fmla="*/ 1824228 w 5957585"/>
                <a:gd name="connsiteY62" fmla="*/ 228886 h 5953601"/>
                <a:gd name="connsiteX63" fmla="*/ 1819942 w 5957585"/>
                <a:gd name="connsiteY63" fmla="*/ 230600 h 5953601"/>
                <a:gd name="connsiteX64" fmla="*/ 1815655 w 5957585"/>
                <a:gd name="connsiteY64" fmla="*/ 232315 h 5953601"/>
                <a:gd name="connsiteX65" fmla="*/ 1807940 w 5957585"/>
                <a:gd name="connsiteY65" fmla="*/ 235744 h 5953601"/>
                <a:gd name="connsiteX66" fmla="*/ 1787366 w 5957585"/>
                <a:gd name="connsiteY66" fmla="*/ 244316 h 5953601"/>
                <a:gd name="connsiteX67" fmla="*/ 1769364 w 5957585"/>
                <a:gd name="connsiteY67" fmla="*/ 252031 h 5953601"/>
                <a:gd name="connsiteX68" fmla="*/ 1766792 w 5957585"/>
                <a:gd name="connsiteY68" fmla="*/ 252889 h 5953601"/>
                <a:gd name="connsiteX69" fmla="*/ 1757363 w 5957585"/>
                <a:gd name="connsiteY69" fmla="*/ 257175 h 5953601"/>
                <a:gd name="connsiteX70" fmla="*/ 1742789 w 5957585"/>
                <a:gd name="connsiteY70" fmla="*/ 264033 h 5953601"/>
                <a:gd name="connsiteX71" fmla="*/ 1725644 w 5957585"/>
                <a:gd name="connsiteY71" fmla="*/ 271748 h 5953601"/>
                <a:gd name="connsiteX72" fmla="*/ 1695641 w 5957585"/>
                <a:gd name="connsiteY72" fmla="*/ 285464 h 5953601"/>
                <a:gd name="connsiteX73" fmla="*/ 1684496 w 5957585"/>
                <a:gd name="connsiteY73" fmla="*/ 291465 h 5953601"/>
                <a:gd name="connsiteX74" fmla="*/ 1681925 w 5957585"/>
                <a:gd name="connsiteY74" fmla="*/ 293180 h 5953601"/>
                <a:gd name="connsiteX75" fmla="*/ 1628775 w 5957585"/>
                <a:gd name="connsiteY75" fmla="*/ 324041 h 5953601"/>
                <a:gd name="connsiteX76" fmla="*/ 1619345 w 5957585"/>
                <a:gd name="connsiteY76" fmla="*/ 329184 h 5953601"/>
                <a:gd name="connsiteX77" fmla="*/ 1569625 w 5957585"/>
                <a:gd name="connsiteY77" fmla="*/ 355759 h 5953601"/>
                <a:gd name="connsiteX78" fmla="*/ 1562767 w 5957585"/>
                <a:gd name="connsiteY78" fmla="*/ 360045 h 5953601"/>
                <a:gd name="connsiteX79" fmla="*/ 1560195 w 5957585"/>
                <a:gd name="connsiteY79" fmla="*/ 361760 h 5953601"/>
                <a:gd name="connsiteX80" fmla="*/ 1531906 w 5957585"/>
                <a:gd name="connsiteY80" fmla="*/ 377190 h 5953601"/>
                <a:gd name="connsiteX81" fmla="*/ 1506188 w 5957585"/>
                <a:gd name="connsiteY81" fmla="*/ 391763 h 5953601"/>
                <a:gd name="connsiteX82" fmla="*/ 1505331 w 5957585"/>
                <a:gd name="connsiteY82" fmla="*/ 392621 h 5953601"/>
                <a:gd name="connsiteX83" fmla="*/ 1498473 w 5957585"/>
                <a:gd name="connsiteY83" fmla="*/ 396050 h 5953601"/>
                <a:gd name="connsiteX84" fmla="*/ 1441895 w 5957585"/>
                <a:gd name="connsiteY84" fmla="*/ 429482 h 5953601"/>
                <a:gd name="connsiteX85" fmla="*/ 1440180 w 5957585"/>
                <a:gd name="connsiteY85" fmla="*/ 430340 h 5953601"/>
                <a:gd name="connsiteX86" fmla="*/ 1436751 w 5957585"/>
                <a:gd name="connsiteY86" fmla="*/ 432054 h 5953601"/>
                <a:gd name="connsiteX87" fmla="*/ 1381887 w 5957585"/>
                <a:gd name="connsiteY87" fmla="*/ 466344 h 5953601"/>
                <a:gd name="connsiteX88" fmla="*/ 1378458 w 5957585"/>
                <a:gd name="connsiteY88" fmla="*/ 468059 h 5953601"/>
                <a:gd name="connsiteX89" fmla="*/ 1375029 w 5957585"/>
                <a:gd name="connsiteY89" fmla="*/ 469773 h 5953601"/>
                <a:gd name="connsiteX90" fmla="*/ 1349312 w 5957585"/>
                <a:gd name="connsiteY90" fmla="*/ 486918 h 5953601"/>
                <a:gd name="connsiteX91" fmla="*/ 1320165 w 5957585"/>
                <a:gd name="connsiteY91" fmla="*/ 505777 h 5953601"/>
                <a:gd name="connsiteX92" fmla="*/ 1320165 w 5957585"/>
                <a:gd name="connsiteY92" fmla="*/ 505777 h 5953601"/>
                <a:gd name="connsiteX93" fmla="*/ 1315879 w 5957585"/>
                <a:gd name="connsiteY93" fmla="*/ 509206 h 5953601"/>
                <a:gd name="connsiteX94" fmla="*/ 1289304 w 5957585"/>
                <a:gd name="connsiteY94" fmla="*/ 527209 h 5953601"/>
                <a:gd name="connsiteX95" fmla="*/ 1262729 w 5957585"/>
                <a:gd name="connsiteY95" fmla="*/ 545211 h 5953601"/>
                <a:gd name="connsiteX96" fmla="*/ 1261872 w 5957585"/>
                <a:gd name="connsiteY96" fmla="*/ 546068 h 5953601"/>
                <a:gd name="connsiteX97" fmla="*/ 1255871 w 5957585"/>
                <a:gd name="connsiteY97" fmla="*/ 550355 h 5953601"/>
                <a:gd name="connsiteX98" fmla="*/ 1229297 w 5957585"/>
                <a:gd name="connsiteY98" fmla="*/ 569214 h 5953601"/>
                <a:gd name="connsiteX99" fmla="*/ 1206151 w 5957585"/>
                <a:gd name="connsiteY99" fmla="*/ 585502 h 5953601"/>
                <a:gd name="connsiteX100" fmla="*/ 1199293 w 5957585"/>
                <a:gd name="connsiteY100" fmla="*/ 590645 h 5953601"/>
                <a:gd name="connsiteX101" fmla="*/ 1198436 w 5957585"/>
                <a:gd name="connsiteY101" fmla="*/ 591502 h 5953601"/>
                <a:gd name="connsiteX102" fmla="*/ 1195007 w 5957585"/>
                <a:gd name="connsiteY102" fmla="*/ 594074 h 5953601"/>
                <a:gd name="connsiteX103" fmla="*/ 1147858 w 5957585"/>
                <a:gd name="connsiteY103" fmla="*/ 630936 h 5953601"/>
                <a:gd name="connsiteX104" fmla="*/ 1145286 w 5957585"/>
                <a:gd name="connsiteY104" fmla="*/ 632651 h 5953601"/>
                <a:gd name="connsiteX105" fmla="*/ 1133285 w 5957585"/>
                <a:gd name="connsiteY105" fmla="*/ 642080 h 5953601"/>
                <a:gd name="connsiteX106" fmla="*/ 1092137 w 5957585"/>
                <a:gd name="connsiteY106" fmla="*/ 675513 h 5953601"/>
                <a:gd name="connsiteX107" fmla="*/ 1075849 w 5957585"/>
                <a:gd name="connsiteY107" fmla="*/ 689229 h 5953601"/>
                <a:gd name="connsiteX108" fmla="*/ 1056132 w 5957585"/>
                <a:gd name="connsiteY108" fmla="*/ 705517 h 5953601"/>
                <a:gd name="connsiteX109" fmla="*/ 1036415 w 5957585"/>
                <a:gd name="connsiteY109" fmla="*/ 721804 h 5953601"/>
                <a:gd name="connsiteX110" fmla="*/ 1031272 w 5957585"/>
                <a:gd name="connsiteY110" fmla="*/ 726948 h 5953601"/>
                <a:gd name="connsiteX111" fmla="*/ 1014984 w 5957585"/>
                <a:gd name="connsiteY111" fmla="*/ 740664 h 5953601"/>
                <a:gd name="connsiteX112" fmla="*/ 997839 w 5957585"/>
                <a:gd name="connsiteY112" fmla="*/ 755237 h 5953601"/>
                <a:gd name="connsiteX113" fmla="*/ 982409 w 5957585"/>
                <a:gd name="connsiteY113" fmla="*/ 768953 h 5953601"/>
                <a:gd name="connsiteX114" fmla="*/ 954976 w 5957585"/>
                <a:gd name="connsiteY114" fmla="*/ 794671 h 5953601"/>
                <a:gd name="connsiteX115" fmla="*/ 953262 w 5957585"/>
                <a:gd name="connsiteY115" fmla="*/ 796385 h 5953601"/>
                <a:gd name="connsiteX116" fmla="*/ 930116 w 5957585"/>
                <a:gd name="connsiteY116" fmla="*/ 817817 h 5953601"/>
                <a:gd name="connsiteX117" fmla="*/ 929259 w 5957585"/>
                <a:gd name="connsiteY117" fmla="*/ 818674 h 5953601"/>
                <a:gd name="connsiteX118" fmla="*/ 876110 w 5957585"/>
                <a:gd name="connsiteY118" fmla="*/ 870109 h 5953601"/>
                <a:gd name="connsiteX119" fmla="*/ 825532 w 5957585"/>
                <a:gd name="connsiteY119" fmla="*/ 922401 h 5953601"/>
                <a:gd name="connsiteX120" fmla="*/ 813530 w 5957585"/>
                <a:gd name="connsiteY120" fmla="*/ 935260 h 5953601"/>
                <a:gd name="connsiteX121" fmla="*/ 803243 w 5957585"/>
                <a:gd name="connsiteY121" fmla="*/ 946404 h 5953601"/>
                <a:gd name="connsiteX122" fmla="*/ 792956 w 5957585"/>
                <a:gd name="connsiteY122" fmla="*/ 957548 h 5953601"/>
                <a:gd name="connsiteX123" fmla="*/ 776669 w 5957585"/>
                <a:gd name="connsiteY123" fmla="*/ 975551 h 5953601"/>
                <a:gd name="connsiteX124" fmla="*/ 774954 w 5957585"/>
                <a:gd name="connsiteY124" fmla="*/ 977265 h 5953601"/>
                <a:gd name="connsiteX125" fmla="*/ 760381 w 5957585"/>
                <a:gd name="connsiteY125" fmla="*/ 992696 h 5953601"/>
                <a:gd name="connsiteX126" fmla="*/ 744950 w 5957585"/>
                <a:gd name="connsiteY126" fmla="*/ 1009841 h 5953601"/>
                <a:gd name="connsiteX127" fmla="*/ 726948 w 5957585"/>
                <a:gd name="connsiteY127" fmla="*/ 1030414 h 5953601"/>
                <a:gd name="connsiteX128" fmla="*/ 710660 w 5957585"/>
                <a:gd name="connsiteY128" fmla="*/ 1049274 h 5953601"/>
                <a:gd name="connsiteX129" fmla="*/ 693515 w 5957585"/>
                <a:gd name="connsiteY129" fmla="*/ 1068991 h 5953601"/>
                <a:gd name="connsiteX130" fmla="*/ 680656 w 5957585"/>
                <a:gd name="connsiteY130" fmla="*/ 1084421 h 5953601"/>
                <a:gd name="connsiteX131" fmla="*/ 645509 w 5957585"/>
                <a:gd name="connsiteY131" fmla="*/ 1127284 h 5953601"/>
                <a:gd name="connsiteX132" fmla="*/ 634365 w 5957585"/>
                <a:gd name="connsiteY132" fmla="*/ 1141000 h 5953601"/>
                <a:gd name="connsiteX133" fmla="*/ 599218 w 5957585"/>
                <a:gd name="connsiteY133" fmla="*/ 1188149 h 5953601"/>
                <a:gd name="connsiteX134" fmla="*/ 595789 w 5957585"/>
                <a:gd name="connsiteY134" fmla="*/ 1192435 h 5953601"/>
                <a:gd name="connsiteX135" fmla="*/ 594932 w 5957585"/>
                <a:gd name="connsiteY135" fmla="*/ 1194149 h 5953601"/>
                <a:gd name="connsiteX136" fmla="*/ 591503 w 5957585"/>
                <a:gd name="connsiteY136" fmla="*/ 1198436 h 5953601"/>
                <a:gd name="connsiteX137" fmla="*/ 555498 w 5957585"/>
                <a:gd name="connsiteY137" fmla="*/ 1248156 h 5953601"/>
                <a:gd name="connsiteX138" fmla="*/ 550355 w 5957585"/>
                <a:gd name="connsiteY138" fmla="*/ 1255014 h 5953601"/>
                <a:gd name="connsiteX139" fmla="*/ 550355 w 5957585"/>
                <a:gd name="connsiteY139" fmla="*/ 1255014 h 5953601"/>
                <a:gd name="connsiteX140" fmla="*/ 549497 w 5957585"/>
                <a:gd name="connsiteY140" fmla="*/ 1255871 h 5953601"/>
                <a:gd name="connsiteX141" fmla="*/ 514350 w 5957585"/>
                <a:gd name="connsiteY141" fmla="*/ 1307306 h 5953601"/>
                <a:gd name="connsiteX142" fmla="*/ 510921 w 5957585"/>
                <a:gd name="connsiteY142" fmla="*/ 1312450 h 5953601"/>
                <a:gd name="connsiteX143" fmla="*/ 509207 w 5957585"/>
                <a:gd name="connsiteY143" fmla="*/ 1315022 h 5953601"/>
                <a:gd name="connsiteX144" fmla="*/ 474917 w 5957585"/>
                <a:gd name="connsiteY144" fmla="*/ 1368171 h 5953601"/>
                <a:gd name="connsiteX145" fmla="*/ 469773 w 5957585"/>
                <a:gd name="connsiteY145" fmla="*/ 1376744 h 5953601"/>
                <a:gd name="connsiteX146" fmla="*/ 453485 w 5957585"/>
                <a:gd name="connsiteY146" fmla="*/ 1402461 h 5953601"/>
                <a:gd name="connsiteX147" fmla="*/ 436340 w 5957585"/>
                <a:gd name="connsiteY147" fmla="*/ 1429036 h 5953601"/>
                <a:gd name="connsiteX148" fmla="*/ 431197 w 5957585"/>
                <a:gd name="connsiteY148" fmla="*/ 1437608 h 5953601"/>
                <a:gd name="connsiteX149" fmla="*/ 400336 w 5957585"/>
                <a:gd name="connsiteY149" fmla="*/ 1489901 h 5953601"/>
                <a:gd name="connsiteX150" fmla="*/ 393478 w 5957585"/>
                <a:gd name="connsiteY150" fmla="*/ 1501045 h 5953601"/>
                <a:gd name="connsiteX151" fmla="*/ 365189 w 5957585"/>
                <a:gd name="connsiteY151" fmla="*/ 1552480 h 5953601"/>
                <a:gd name="connsiteX152" fmla="*/ 363474 w 5957585"/>
                <a:gd name="connsiteY152" fmla="*/ 1555909 h 5953601"/>
                <a:gd name="connsiteX153" fmla="*/ 359188 w 5957585"/>
                <a:gd name="connsiteY153" fmla="*/ 1562767 h 5953601"/>
                <a:gd name="connsiteX154" fmla="*/ 331756 w 5957585"/>
                <a:gd name="connsiteY154" fmla="*/ 1614202 h 5953601"/>
                <a:gd name="connsiteX155" fmla="*/ 327469 w 5957585"/>
                <a:gd name="connsiteY155" fmla="*/ 1621917 h 5953601"/>
                <a:gd name="connsiteX156" fmla="*/ 325755 w 5957585"/>
                <a:gd name="connsiteY156" fmla="*/ 1625346 h 5953601"/>
                <a:gd name="connsiteX157" fmla="*/ 312896 w 5957585"/>
                <a:gd name="connsiteY157" fmla="*/ 1651064 h 5953601"/>
                <a:gd name="connsiteX158" fmla="*/ 300038 w 5957585"/>
                <a:gd name="connsiteY158" fmla="*/ 1677638 h 5953601"/>
                <a:gd name="connsiteX159" fmla="*/ 296609 w 5957585"/>
                <a:gd name="connsiteY159" fmla="*/ 1684496 h 5953601"/>
                <a:gd name="connsiteX160" fmla="*/ 292322 w 5957585"/>
                <a:gd name="connsiteY160" fmla="*/ 1693926 h 5953601"/>
                <a:gd name="connsiteX161" fmla="*/ 282035 w 5957585"/>
                <a:gd name="connsiteY161" fmla="*/ 1716215 h 5953601"/>
                <a:gd name="connsiteX162" fmla="*/ 270891 w 5957585"/>
                <a:gd name="connsiteY162" fmla="*/ 1740218 h 5953601"/>
                <a:gd name="connsiteX163" fmla="*/ 269177 w 5957585"/>
                <a:gd name="connsiteY163" fmla="*/ 1744504 h 5953601"/>
                <a:gd name="connsiteX164" fmla="*/ 259747 w 5957585"/>
                <a:gd name="connsiteY164" fmla="*/ 1765078 h 5953601"/>
                <a:gd name="connsiteX165" fmla="*/ 251174 w 5957585"/>
                <a:gd name="connsiteY165" fmla="*/ 1783937 h 5953601"/>
                <a:gd name="connsiteX166" fmla="*/ 242602 w 5957585"/>
                <a:gd name="connsiteY166" fmla="*/ 1802797 h 5953601"/>
                <a:gd name="connsiteX167" fmla="*/ 239173 w 5957585"/>
                <a:gd name="connsiteY167" fmla="*/ 1810512 h 5953601"/>
                <a:gd name="connsiteX168" fmla="*/ 238316 w 5957585"/>
                <a:gd name="connsiteY168" fmla="*/ 1813084 h 5953601"/>
                <a:gd name="connsiteX169" fmla="*/ 237458 w 5957585"/>
                <a:gd name="connsiteY169" fmla="*/ 1814798 h 5953601"/>
                <a:gd name="connsiteX170" fmla="*/ 233172 w 5957585"/>
                <a:gd name="connsiteY170" fmla="*/ 1825943 h 5953601"/>
                <a:gd name="connsiteX171" fmla="*/ 229743 w 5957585"/>
                <a:gd name="connsiteY171" fmla="*/ 1834515 h 5953601"/>
                <a:gd name="connsiteX172" fmla="*/ 223742 w 5957585"/>
                <a:gd name="connsiteY172" fmla="*/ 1848231 h 5953601"/>
                <a:gd name="connsiteX173" fmla="*/ 221171 w 5957585"/>
                <a:gd name="connsiteY173" fmla="*/ 1854232 h 5953601"/>
                <a:gd name="connsiteX174" fmla="*/ 220313 w 5957585"/>
                <a:gd name="connsiteY174" fmla="*/ 1855089 h 5953601"/>
                <a:gd name="connsiteX175" fmla="*/ 218599 w 5957585"/>
                <a:gd name="connsiteY175" fmla="*/ 1860233 h 5953601"/>
                <a:gd name="connsiteX176" fmla="*/ 216027 w 5957585"/>
                <a:gd name="connsiteY176" fmla="*/ 1867948 h 5953601"/>
                <a:gd name="connsiteX177" fmla="*/ 198882 w 5957585"/>
                <a:gd name="connsiteY177" fmla="*/ 1909953 h 5953601"/>
                <a:gd name="connsiteX178" fmla="*/ 195453 w 5957585"/>
                <a:gd name="connsiteY178" fmla="*/ 1919383 h 5953601"/>
                <a:gd name="connsiteX179" fmla="*/ 190309 w 5957585"/>
                <a:gd name="connsiteY179" fmla="*/ 1932242 h 5953601"/>
                <a:gd name="connsiteX180" fmla="*/ 173164 w 5957585"/>
                <a:gd name="connsiteY180" fmla="*/ 1978533 h 5953601"/>
                <a:gd name="connsiteX181" fmla="*/ 168878 w 5957585"/>
                <a:gd name="connsiteY181" fmla="*/ 1989677 h 5953601"/>
                <a:gd name="connsiteX182" fmla="*/ 167164 w 5957585"/>
                <a:gd name="connsiteY182" fmla="*/ 1993963 h 5953601"/>
                <a:gd name="connsiteX183" fmla="*/ 166307 w 5957585"/>
                <a:gd name="connsiteY183" fmla="*/ 1997393 h 5953601"/>
                <a:gd name="connsiteX184" fmla="*/ 148304 w 5957585"/>
                <a:gd name="connsiteY184" fmla="*/ 2049685 h 5953601"/>
                <a:gd name="connsiteX185" fmla="*/ 145733 w 5957585"/>
                <a:gd name="connsiteY185" fmla="*/ 2057400 h 5953601"/>
                <a:gd name="connsiteX186" fmla="*/ 144018 w 5957585"/>
                <a:gd name="connsiteY186" fmla="*/ 2063401 h 5953601"/>
                <a:gd name="connsiteX187" fmla="*/ 126016 w 5957585"/>
                <a:gd name="connsiteY187" fmla="*/ 2121694 h 5953601"/>
                <a:gd name="connsiteX188" fmla="*/ 103727 w 5957585"/>
                <a:gd name="connsiteY188" fmla="*/ 2198846 h 5953601"/>
                <a:gd name="connsiteX189" fmla="*/ 102870 w 5957585"/>
                <a:gd name="connsiteY189" fmla="*/ 2200561 h 5953601"/>
                <a:gd name="connsiteX190" fmla="*/ 100298 w 5957585"/>
                <a:gd name="connsiteY190" fmla="*/ 2209991 h 5953601"/>
                <a:gd name="connsiteX191" fmla="*/ 87440 w 5957585"/>
                <a:gd name="connsiteY191" fmla="*/ 2260568 h 5953601"/>
                <a:gd name="connsiteX192" fmla="*/ 85725 w 5957585"/>
                <a:gd name="connsiteY192" fmla="*/ 2266569 h 5953601"/>
                <a:gd name="connsiteX193" fmla="*/ 80582 w 5957585"/>
                <a:gd name="connsiteY193" fmla="*/ 2287143 h 5953601"/>
                <a:gd name="connsiteX194" fmla="*/ 71152 w 5957585"/>
                <a:gd name="connsiteY194" fmla="*/ 2330006 h 5953601"/>
                <a:gd name="connsiteX195" fmla="*/ 69437 w 5957585"/>
                <a:gd name="connsiteY195" fmla="*/ 2337721 h 5953601"/>
                <a:gd name="connsiteX196" fmla="*/ 58293 w 5957585"/>
                <a:gd name="connsiteY196" fmla="*/ 2393442 h 5953601"/>
                <a:gd name="connsiteX197" fmla="*/ 56578 w 5957585"/>
                <a:gd name="connsiteY197" fmla="*/ 2400300 h 5953601"/>
                <a:gd name="connsiteX198" fmla="*/ 54864 w 5957585"/>
                <a:gd name="connsiteY198" fmla="*/ 2407158 h 5953601"/>
                <a:gd name="connsiteX199" fmla="*/ 43720 w 5957585"/>
                <a:gd name="connsiteY199" fmla="*/ 2469737 h 5953601"/>
                <a:gd name="connsiteX200" fmla="*/ 42863 w 5957585"/>
                <a:gd name="connsiteY200" fmla="*/ 2474024 h 5953601"/>
                <a:gd name="connsiteX201" fmla="*/ 42863 w 5957585"/>
                <a:gd name="connsiteY201" fmla="*/ 2474024 h 5953601"/>
                <a:gd name="connsiteX202" fmla="*/ 42005 w 5957585"/>
                <a:gd name="connsiteY202" fmla="*/ 2478310 h 5953601"/>
                <a:gd name="connsiteX203" fmla="*/ 36862 w 5957585"/>
                <a:gd name="connsiteY203" fmla="*/ 2510885 h 5953601"/>
                <a:gd name="connsiteX204" fmla="*/ 31718 w 5957585"/>
                <a:gd name="connsiteY204" fmla="*/ 2543461 h 5953601"/>
                <a:gd name="connsiteX205" fmla="*/ 31718 w 5957585"/>
                <a:gd name="connsiteY205" fmla="*/ 2544318 h 5953601"/>
                <a:gd name="connsiteX206" fmla="*/ 31718 w 5957585"/>
                <a:gd name="connsiteY206" fmla="*/ 2547747 h 5953601"/>
                <a:gd name="connsiteX207" fmla="*/ 30861 w 5957585"/>
                <a:gd name="connsiteY207" fmla="*/ 2551176 h 5953601"/>
                <a:gd name="connsiteX208" fmla="*/ 26575 w 5957585"/>
                <a:gd name="connsiteY208" fmla="*/ 2581180 h 5953601"/>
                <a:gd name="connsiteX209" fmla="*/ 22288 w 5957585"/>
                <a:gd name="connsiteY209" fmla="*/ 2614613 h 5953601"/>
                <a:gd name="connsiteX210" fmla="*/ 21431 w 5957585"/>
                <a:gd name="connsiteY210" fmla="*/ 2619756 h 5953601"/>
                <a:gd name="connsiteX211" fmla="*/ 20574 w 5957585"/>
                <a:gd name="connsiteY211" fmla="*/ 2629186 h 5953601"/>
                <a:gd name="connsiteX212" fmla="*/ 17145 w 5957585"/>
                <a:gd name="connsiteY212" fmla="*/ 2658332 h 5953601"/>
                <a:gd name="connsiteX213" fmla="*/ 13716 w 5957585"/>
                <a:gd name="connsiteY213" fmla="*/ 2688336 h 5953601"/>
                <a:gd name="connsiteX214" fmla="*/ 13716 w 5957585"/>
                <a:gd name="connsiteY214" fmla="*/ 2689193 h 5953601"/>
                <a:gd name="connsiteX215" fmla="*/ 12859 w 5957585"/>
                <a:gd name="connsiteY215" fmla="*/ 2694337 h 5953601"/>
                <a:gd name="connsiteX216" fmla="*/ 12002 w 5957585"/>
                <a:gd name="connsiteY216" fmla="*/ 2705481 h 5953601"/>
                <a:gd name="connsiteX217" fmla="*/ 7715 w 5957585"/>
                <a:gd name="connsiteY217" fmla="*/ 2756916 h 5953601"/>
                <a:gd name="connsiteX218" fmla="*/ 7715 w 5957585"/>
                <a:gd name="connsiteY218" fmla="*/ 2760345 h 5953601"/>
                <a:gd name="connsiteX219" fmla="*/ 6858 w 5957585"/>
                <a:gd name="connsiteY219" fmla="*/ 2768918 h 5953601"/>
                <a:gd name="connsiteX220" fmla="*/ 6001 w 5957585"/>
                <a:gd name="connsiteY220" fmla="*/ 2782634 h 5953601"/>
                <a:gd name="connsiteX221" fmla="*/ 5143 w 5957585"/>
                <a:gd name="connsiteY221" fmla="*/ 2798064 h 5953601"/>
                <a:gd name="connsiteX222" fmla="*/ 3429 w 5957585"/>
                <a:gd name="connsiteY222" fmla="*/ 2828068 h 5953601"/>
                <a:gd name="connsiteX223" fmla="*/ 3429 w 5957585"/>
                <a:gd name="connsiteY223" fmla="*/ 2832354 h 5953601"/>
                <a:gd name="connsiteX224" fmla="*/ 2572 w 5957585"/>
                <a:gd name="connsiteY224" fmla="*/ 2860643 h 5953601"/>
                <a:gd name="connsiteX225" fmla="*/ 2572 w 5957585"/>
                <a:gd name="connsiteY225" fmla="*/ 2864072 h 5953601"/>
                <a:gd name="connsiteX226" fmla="*/ 1715 w 5957585"/>
                <a:gd name="connsiteY226" fmla="*/ 2882932 h 5953601"/>
                <a:gd name="connsiteX227" fmla="*/ 857 w 5957585"/>
                <a:gd name="connsiteY227" fmla="*/ 2903506 h 5953601"/>
                <a:gd name="connsiteX228" fmla="*/ 0 w 5957585"/>
                <a:gd name="connsiteY228" fmla="*/ 2930081 h 5953601"/>
                <a:gd name="connsiteX229" fmla="*/ 0 w 5957585"/>
                <a:gd name="connsiteY229" fmla="*/ 2954941 h 5953601"/>
                <a:gd name="connsiteX230" fmla="*/ 0 w 5957585"/>
                <a:gd name="connsiteY230" fmla="*/ 2997803 h 5953601"/>
                <a:gd name="connsiteX231" fmla="*/ 857 w 5957585"/>
                <a:gd name="connsiteY231" fmla="*/ 3049238 h 5953601"/>
                <a:gd name="connsiteX232" fmla="*/ 857 w 5957585"/>
                <a:gd name="connsiteY232" fmla="*/ 3051810 h 5953601"/>
                <a:gd name="connsiteX233" fmla="*/ 2572 w 5957585"/>
                <a:gd name="connsiteY233" fmla="*/ 3089529 h 5953601"/>
                <a:gd name="connsiteX234" fmla="*/ 2572 w 5957585"/>
                <a:gd name="connsiteY234" fmla="*/ 3092958 h 5953601"/>
                <a:gd name="connsiteX235" fmla="*/ 2572 w 5957585"/>
                <a:gd name="connsiteY235" fmla="*/ 3107531 h 5953601"/>
                <a:gd name="connsiteX236" fmla="*/ 3429 w 5957585"/>
                <a:gd name="connsiteY236" fmla="*/ 3124676 h 5953601"/>
                <a:gd name="connsiteX237" fmla="*/ 6001 w 5957585"/>
                <a:gd name="connsiteY237" fmla="*/ 3170968 h 5953601"/>
                <a:gd name="connsiteX238" fmla="*/ 6858 w 5957585"/>
                <a:gd name="connsiteY238" fmla="*/ 3184684 h 5953601"/>
                <a:gd name="connsiteX239" fmla="*/ 7715 w 5957585"/>
                <a:gd name="connsiteY239" fmla="*/ 3194114 h 5953601"/>
                <a:gd name="connsiteX240" fmla="*/ 10287 w 5957585"/>
                <a:gd name="connsiteY240" fmla="*/ 3223260 h 5953601"/>
                <a:gd name="connsiteX241" fmla="*/ 12002 w 5957585"/>
                <a:gd name="connsiteY241" fmla="*/ 3248120 h 5953601"/>
                <a:gd name="connsiteX242" fmla="*/ 12859 w 5957585"/>
                <a:gd name="connsiteY242" fmla="*/ 3259265 h 5953601"/>
                <a:gd name="connsiteX243" fmla="*/ 13716 w 5957585"/>
                <a:gd name="connsiteY243" fmla="*/ 3264408 h 5953601"/>
                <a:gd name="connsiteX244" fmla="*/ 13716 w 5957585"/>
                <a:gd name="connsiteY244" fmla="*/ 3267837 h 5953601"/>
                <a:gd name="connsiteX245" fmla="*/ 16288 w 5957585"/>
                <a:gd name="connsiteY245" fmla="*/ 3296126 h 5953601"/>
                <a:gd name="connsiteX246" fmla="*/ 18860 w 5957585"/>
                <a:gd name="connsiteY246" fmla="*/ 3324416 h 5953601"/>
                <a:gd name="connsiteX247" fmla="*/ 19717 w 5957585"/>
                <a:gd name="connsiteY247" fmla="*/ 3332988 h 5953601"/>
                <a:gd name="connsiteX248" fmla="*/ 19717 w 5957585"/>
                <a:gd name="connsiteY248" fmla="*/ 3335560 h 5953601"/>
                <a:gd name="connsiteX249" fmla="*/ 20574 w 5957585"/>
                <a:gd name="connsiteY249" fmla="*/ 3344132 h 5953601"/>
                <a:gd name="connsiteX250" fmla="*/ 27432 w 5957585"/>
                <a:gd name="connsiteY250" fmla="*/ 3396425 h 5953601"/>
                <a:gd name="connsiteX251" fmla="*/ 29147 w 5957585"/>
                <a:gd name="connsiteY251" fmla="*/ 3404140 h 5953601"/>
                <a:gd name="connsiteX252" fmla="*/ 29147 w 5957585"/>
                <a:gd name="connsiteY252" fmla="*/ 3404140 h 5953601"/>
                <a:gd name="connsiteX253" fmla="*/ 30004 w 5957585"/>
                <a:gd name="connsiteY253" fmla="*/ 3407569 h 5953601"/>
                <a:gd name="connsiteX254" fmla="*/ 35147 w 5957585"/>
                <a:gd name="connsiteY254" fmla="*/ 3440144 h 5953601"/>
                <a:gd name="connsiteX255" fmla="*/ 40291 w 5957585"/>
                <a:gd name="connsiteY255" fmla="*/ 3472720 h 5953601"/>
                <a:gd name="connsiteX256" fmla="*/ 41148 w 5957585"/>
                <a:gd name="connsiteY256" fmla="*/ 3477863 h 5953601"/>
                <a:gd name="connsiteX257" fmla="*/ 42005 w 5957585"/>
                <a:gd name="connsiteY257" fmla="*/ 3482150 h 5953601"/>
                <a:gd name="connsiteX258" fmla="*/ 53150 w 5957585"/>
                <a:gd name="connsiteY258" fmla="*/ 3544729 h 5953601"/>
                <a:gd name="connsiteX259" fmla="*/ 53150 w 5957585"/>
                <a:gd name="connsiteY259" fmla="*/ 3546443 h 5953601"/>
                <a:gd name="connsiteX260" fmla="*/ 54007 w 5957585"/>
                <a:gd name="connsiteY260" fmla="*/ 3550730 h 5953601"/>
                <a:gd name="connsiteX261" fmla="*/ 60008 w 5957585"/>
                <a:gd name="connsiteY261" fmla="*/ 3582448 h 5953601"/>
                <a:gd name="connsiteX262" fmla="*/ 66865 w 5957585"/>
                <a:gd name="connsiteY262" fmla="*/ 3615023 h 5953601"/>
                <a:gd name="connsiteX263" fmla="*/ 67723 w 5957585"/>
                <a:gd name="connsiteY263" fmla="*/ 3620167 h 5953601"/>
                <a:gd name="connsiteX264" fmla="*/ 83153 w 5957585"/>
                <a:gd name="connsiteY264" fmla="*/ 3686175 h 5953601"/>
                <a:gd name="connsiteX265" fmla="*/ 83153 w 5957585"/>
                <a:gd name="connsiteY265" fmla="*/ 3687890 h 5953601"/>
                <a:gd name="connsiteX266" fmla="*/ 84010 w 5957585"/>
                <a:gd name="connsiteY266" fmla="*/ 3691319 h 5953601"/>
                <a:gd name="connsiteX267" fmla="*/ 84010 w 5957585"/>
                <a:gd name="connsiteY267" fmla="*/ 3693033 h 5953601"/>
                <a:gd name="connsiteX268" fmla="*/ 84010 w 5957585"/>
                <a:gd name="connsiteY268" fmla="*/ 3693033 h 5953601"/>
                <a:gd name="connsiteX269" fmla="*/ 96869 w 5957585"/>
                <a:gd name="connsiteY269" fmla="*/ 3742754 h 5953601"/>
                <a:gd name="connsiteX270" fmla="*/ 99441 w 5957585"/>
                <a:gd name="connsiteY270" fmla="*/ 3752183 h 5953601"/>
                <a:gd name="connsiteX271" fmla="*/ 100298 w 5957585"/>
                <a:gd name="connsiteY271" fmla="*/ 3753898 h 5953601"/>
                <a:gd name="connsiteX272" fmla="*/ 100298 w 5957585"/>
                <a:gd name="connsiteY272" fmla="*/ 3754755 h 5953601"/>
                <a:gd name="connsiteX273" fmla="*/ 102013 w 5957585"/>
                <a:gd name="connsiteY273" fmla="*/ 3760756 h 5953601"/>
                <a:gd name="connsiteX274" fmla="*/ 119158 w 5957585"/>
                <a:gd name="connsiteY274" fmla="*/ 3821621 h 5953601"/>
                <a:gd name="connsiteX275" fmla="*/ 121729 w 5957585"/>
                <a:gd name="connsiteY275" fmla="*/ 3830193 h 5953601"/>
                <a:gd name="connsiteX276" fmla="*/ 139732 w 5957585"/>
                <a:gd name="connsiteY276" fmla="*/ 3887629 h 5953601"/>
                <a:gd name="connsiteX277" fmla="*/ 141446 w 5957585"/>
                <a:gd name="connsiteY277" fmla="*/ 3894487 h 5953601"/>
                <a:gd name="connsiteX278" fmla="*/ 144018 w 5957585"/>
                <a:gd name="connsiteY278" fmla="*/ 3903059 h 5953601"/>
                <a:gd name="connsiteX279" fmla="*/ 161163 w 5957585"/>
                <a:gd name="connsiteY279" fmla="*/ 3954494 h 5953601"/>
                <a:gd name="connsiteX280" fmla="*/ 162020 w 5957585"/>
                <a:gd name="connsiteY280" fmla="*/ 3957924 h 5953601"/>
                <a:gd name="connsiteX281" fmla="*/ 163735 w 5957585"/>
                <a:gd name="connsiteY281" fmla="*/ 3962210 h 5953601"/>
                <a:gd name="connsiteX282" fmla="*/ 168021 w 5957585"/>
                <a:gd name="connsiteY282" fmla="*/ 3973354 h 5953601"/>
                <a:gd name="connsiteX283" fmla="*/ 185166 w 5957585"/>
                <a:gd name="connsiteY283" fmla="*/ 4019645 h 5953601"/>
                <a:gd name="connsiteX284" fmla="*/ 190309 w 5957585"/>
                <a:gd name="connsiteY284" fmla="*/ 4032504 h 5953601"/>
                <a:gd name="connsiteX285" fmla="*/ 194596 w 5957585"/>
                <a:gd name="connsiteY285" fmla="*/ 4043649 h 5953601"/>
                <a:gd name="connsiteX286" fmla="*/ 195453 w 5957585"/>
                <a:gd name="connsiteY286" fmla="*/ 4044506 h 5953601"/>
                <a:gd name="connsiteX287" fmla="*/ 210026 w 5957585"/>
                <a:gd name="connsiteY287" fmla="*/ 4080510 h 5953601"/>
                <a:gd name="connsiteX288" fmla="*/ 210883 w 5957585"/>
                <a:gd name="connsiteY288" fmla="*/ 4083082 h 5953601"/>
                <a:gd name="connsiteX289" fmla="*/ 214313 w 5957585"/>
                <a:gd name="connsiteY289" fmla="*/ 4091654 h 5953601"/>
                <a:gd name="connsiteX290" fmla="*/ 216027 w 5957585"/>
                <a:gd name="connsiteY290" fmla="*/ 4096798 h 5953601"/>
                <a:gd name="connsiteX291" fmla="*/ 216884 w 5957585"/>
                <a:gd name="connsiteY291" fmla="*/ 4097655 h 5953601"/>
                <a:gd name="connsiteX292" fmla="*/ 219456 w 5957585"/>
                <a:gd name="connsiteY292" fmla="*/ 4103656 h 5953601"/>
                <a:gd name="connsiteX293" fmla="*/ 225457 w 5957585"/>
                <a:gd name="connsiteY293" fmla="*/ 4117372 h 5953601"/>
                <a:gd name="connsiteX294" fmla="*/ 228886 w 5957585"/>
                <a:gd name="connsiteY294" fmla="*/ 4125944 h 5953601"/>
                <a:gd name="connsiteX295" fmla="*/ 233172 w 5957585"/>
                <a:gd name="connsiteY295" fmla="*/ 4136231 h 5953601"/>
                <a:gd name="connsiteX296" fmla="*/ 234029 w 5957585"/>
                <a:gd name="connsiteY296" fmla="*/ 4137946 h 5953601"/>
                <a:gd name="connsiteX297" fmla="*/ 239173 w 5957585"/>
                <a:gd name="connsiteY297" fmla="*/ 4149947 h 5953601"/>
                <a:gd name="connsiteX298" fmla="*/ 255461 w 5957585"/>
                <a:gd name="connsiteY298" fmla="*/ 4186809 h 5953601"/>
                <a:gd name="connsiteX299" fmla="*/ 258889 w 5957585"/>
                <a:gd name="connsiteY299" fmla="*/ 4193667 h 5953601"/>
                <a:gd name="connsiteX300" fmla="*/ 264890 w 5957585"/>
                <a:gd name="connsiteY300" fmla="*/ 4207383 h 5953601"/>
                <a:gd name="connsiteX301" fmla="*/ 267462 w 5957585"/>
                <a:gd name="connsiteY301" fmla="*/ 4212527 h 5953601"/>
                <a:gd name="connsiteX302" fmla="*/ 288036 w 5957585"/>
                <a:gd name="connsiteY302" fmla="*/ 4256247 h 5953601"/>
                <a:gd name="connsiteX303" fmla="*/ 292322 w 5957585"/>
                <a:gd name="connsiteY303" fmla="*/ 4265676 h 5953601"/>
                <a:gd name="connsiteX304" fmla="*/ 295751 w 5957585"/>
                <a:gd name="connsiteY304" fmla="*/ 4272534 h 5953601"/>
                <a:gd name="connsiteX305" fmla="*/ 308610 w 5957585"/>
                <a:gd name="connsiteY305" fmla="*/ 4299109 h 5953601"/>
                <a:gd name="connsiteX306" fmla="*/ 321469 w 5957585"/>
                <a:gd name="connsiteY306" fmla="*/ 4324827 h 5953601"/>
                <a:gd name="connsiteX307" fmla="*/ 323183 w 5957585"/>
                <a:gd name="connsiteY307" fmla="*/ 4328255 h 5953601"/>
                <a:gd name="connsiteX308" fmla="*/ 323183 w 5957585"/>
                <a:gd name="connsiteY308" fmla="*/ 4329113 h 5953601"/>
                <a:gd name="connsiteX309" fmla="*/ 324898 w 5957585"/>
                <a:gd name="connsiteY309" fmla="*/ 4330827 h 5953601"/>
                <a:gd name="connsiteX310" fmla="*/ 327469 w 5957585"/>
                <a:gd name="connsiteY310" fmla="*/ 4335114 h 5953601"/>
                <a:gd name="connsiteX311" fmla="*/ 354902 w 5957585"/>
                <a:gd name="connsiteY311" fmla="*/ 4387406 h 5953601"/>
                <a:gd name="connsiteX312" fmla="*/ 358331 w 5957585"/>
                <a:gd name="connsiteY312" fmla="*/ 4394264 h 5953601"/>
                <a:gd name="connsiteX313" fmla="*/ 360045 w 5957585"/>
                <a:gd name="connsiteY313" fmla="*/ 4396835 h 5953601"/>
                <a:gd name="connsiteX314" fmla="*/ 375476 w 5957585"/>
                <a:gd name="connsiteY314" fmla="*/ 4425125 h 5953601"/>
                <a:gd name="connsiteX315" fmla="*/ 390049 w 5957585"/>
                <a:gd name="connsiteY315" fmla="*/ 4450842 h 5953601"/>
                <a:gd name="connsiteX316" fmla="*/ 390906 w 5957585"/>
                <a:gd name="connsiteY316" fmla="*/ 4451699 h 5953601"/>
                <a:gd name="connsiteX317" fmla="*/ 394335 w 5957585"/>
                <a:gd name="connsiteY317" fmla="*/ 4458557 h 5953601"/>
                <a:gd name="connsiteX318" fmla="*/ 427768 w 5957585"/>
                <a:gd name="connsiteY318" fmla="*/ 4515136 h 5953601"/>
                <a:gd name="connsiteX319" fmla="*/ 430339 w 5957585"/>
                <a:gd name="connsiteY319" fmla="*/ 4519422 h 5953601"/>
                <a:gd name="connsiteX320" fmla="*/ 465487 w 5957585"/>
                <a:gd name="connsiteY320" fmla="*/ 4576001 h 5953601"/>
                <a:gd name="connsiteX321" fmla="*/ 467201 w 5957585"/>
                <a:gd name="connsiteY321" fmla="*/ 4578572 h 5953601"/>
                <a:gd name="connsiteX322" fmla="*/ 468916 w 5957585"/>
                <a:gd name="connsiteY322" fmla="*/ 4581144 h 5953601"/>
                <a:gd name="connsiteX323" fmla="*/ 486061 w 5957585"/>
                <a:gd name="connsiteY323" fmla="*/ 4606862 h 5953601"/>
                <a:gd name="connsiteX324" fmla="*/ 504920 w 5957585"/>
                <a:gd name="connsiteY324" fmla="*/ 4636008 h 5953601"/>
                <a:gd name="connsiteX325" fmla="*/ 504920 w 5957585"/>
                <a:gd name="connsiteY325" fmla="*/ 4636008 h 5953601"/>
                <a:gd name="connsiteX326" fmla="*/ 508349 w 5957585"/>
                <a:gd name="connsiteY326" fmla="*/ 4641152 h 5953601"/>
                <a:gd name="connsiteX327" fmla="*/ 544354 w 5957585"/>
                <a:gd name="connsiteY327" fmla="*/ 4693444 h 5953601"/>
                <a:gd name="connsiteX328" fmla="*/ 545211 w 5957585"/>
                <a:gd name="connsiteY328" fmla="*/ 4694301 h 5953601"/>
                <a:gd name="connsiteX329" fmla="*/ 550355 w 5957585"/>
                <a:gd name="connsiteY329" fmla="*/ 4701159 h 5953601"/>
                <a:gd name="connsiteX330" fmla="*/ 586359 w 5957585"/>
                <a:gd name="connsiteY330" fmla="*/ 4750880 h 5953601"/>
                <a:gd name="connsiteX331" fmla="*/ 587216 w 5957585"/>
                <a:gd name="connsiteY331" fmla="*/ 4752594 h 5953601"/>
                <a:gd name="connsiteX332" fmla="*/ 594932 w 5957585"/>
                <a:gd name="connsiteY332" fmla="*/ 4763739 h 5953601"/>
                <a:gd name="connsiteX333" fmla="*/ 611219 w 5957585"/>
                <a:gd name="connsiteY333" fmla="*/ 4785170 h 5953601"/>
                <a:gd name="connsiteX334" fmla="*/ 629222 w 5957585"/>
                <a:gd name="connsiteY334" fmla="*/ 4809173 h 5953601"/>
                <a:gd name="connsiteX335" fmla="*/ 638651 w 5957585"/>
                <a:gd name="connsiteY335" fmla="*/ 4821174 h 5953601"/>
                <a:gd name="connsiteX336" fmla="*/ 656654 w 5957585"/>
                <a:gd name="connsiteY336" fmla="*/ 4843463 h 5953601"/>
                <a:gd name="connsiteX337" fmla="*/ 673799 w 5957585"/>
                <a:gd name="connsiteY337" fmla="*/ 4864894 h 5953601"/>
                <a:gd name="connsiteX338" fmla="*/ 676370 w 5957585"/>
                <a:gd name="connsiteY338" fmla="*/ 4868323 h 5953601"/>
                <a:gd name="connsiteX339" fmla="*/ 681514 w 5957585"/>
                <a:gd name="connsiteY339" fmla="*/ 4874324 h 5953601"/>
                <a:gd name="connsiteX340" fmla="*/ 686657 w 5957585"/>
                <a:gd name="connsiteY340" fmla="*/ 4880324 h 5953601"/>
                <a:gd name="connsiteX341" fmla="*/ 703802 w 5957585"/>
                <a:gd name="connsiteY341" fmla="*/ 4900041 h 5953601"/>
                <a:gd name="connsiteX342" fmla="*/ 720090 w 5957585"/>
                <a:gd name="connsiteY342" fmla="*/ 4918901 h 5953601"/>
                <a:gd name="connsiteX343" fmla="*/ 721805 w 5957585"/>
                <a:gd name="connsiteY343" fmla="*/ 4921472 h 5953601"/>
                <a:gd name="connsiteX344" fmla="*/ 732091 w 5957585"/>
                <a:gd name="connsiteY344" fmla="*/ 4932617 h 5953601"/>
                <a:gd name="connsiteX345" fmla="*/ 739807 w 5957585"/>
                <a:gd name="connsiteY345" fmla="*/ 4940332 h 5953601"/>
                <a:gd name="connsiteX346" fmla="*/ 740664 w 5957585"/>
                <a:gd name="connsiteY346" fmla="*/ 4941189 h 5953601"/>
                <a:gd name="connsiteX347" fmla="*/ 768953 w 5957585"/>
                <a:gd name="connsiteY347" fmla="*/ 4972907 h 5953601"/>
                <a:gd name="connsiteX348" fmla="*/ 796385 w 5957585"/>
                <a:gd name="connsiteY348" fmla="*/ 5002911 h 5953601"/>
                <a:gd name="connsiteX349" fmla="*/ 807530 w 5957585"/>
                <a:gd name="connsiteY349" fmla="*/ 5014913 h 5953601"/>
                <a:gd name="connsiteX350" fmla="*/ 819531 w 5957585"/>
                <a:gd name="connsiteY350" fmla="*/ 5027772 h 5953601"/>
                <a:gd name="connsiteX351" fmla="*/ 870109 w 5957585"/>
                <a:gd name="connsiteY351" fmla="*/ 5080064 h 5953601"/>
                <a:gd name="connsiteX352" fmla="*/ 1817370 w 5957585"/>
                <a:gd name="connsiteY352" fmla="*/ 5718715 h 5953601"/>
                <a:gd name="connsiteX353" fmla="*/ 2978087 w 5957585"/>
                <a:gd name="connsiteY353" fmla="*/ 5953602 h 5953601"/>
                <a:gd name="connsiteX354" fmla="*/ 4138803 w 5957585"/>
                <a:gd name="connsiteY354" fmla="*/ 5718715 h 5953601"/>
                <a:gd name="connsiteX355" fmla="*/ 5086064 w 5957585"/>
                <a:gd name="connsiteY355" fmla="*/ 5080064 h 5953601"/>
                <a:gd name="connsiteX356" fmla="*/ 5136642 w 5957585"/>
                <a:gd name="connsiteY356" fmla="*/ 5027772 h 5953601"/>
                <a:gd name="connsiteX357" fmla="*/ 5148644 w 5957585"/>
                <a:gd name="connsiteY357" fmla="*/ 5014913 h 5953601"/>
                <a:gd name="connsiteX358" fmla="*/ 5158931 w 5957585"/>
                <a:gd name="connsiteY358" fmla="*/ 5003769 h 5953601"/>
                <a:gd name="connsiteX359" fmla="*/ 5160645 w 5957585"/>
                <a:gd name="connsiteY359" fmla="*/ 5002054 h 5953601"/>
                <a:gd name="connsiteX360" fmla="*/ 5184648 w 5957585"/>
                <a:gd name="connsiteY360" fmla="*/ 4975479 h 5953601"/>
                <a:gd name="connsiteX361" fmla="*/ 5186363 w 5957585"/>
                <a:gd name="connsiteY361" fmla="*/ 4973765 h 5953601"/>
                <a:gd name="connsiteX362" fmla="*/ 5200936 w 5957585"/>
                <a:gd name="connsiteY362" fmla="*/ 4957477 h 5953601"/>
                <a:gd name="connsiteX363" fmla="*/ 5216366 w 5957585"/>
                <a:gd name="connsiteY363" fmla="*/ 4940332 h 5953601"/>
                <a:gd name="connsiteX364" fmla="*/ 5234369 w 5957585"/>
                <a:gd name="connsiteY364" fmla="*/ 4919758 h 5953601"/>
                <a:gd name="connsiteX365" fmla="*/ 5250656 w 5957585"/>
                <a:gd name="connsiteY365" fmla="*/ 4900899 h 5953601"/>
                <a:gd name="connsiteX366" fmla="*/ 5267801 w 5957585"/>
                <a:gd name="connsiteY366" fmla="*/ 4881182 h 5953601"/>
                <a:gd name="connsiteX367" fmla="*/ 5280660 w 5957585"/>
                <a:gd name="connsiteY367" fmla="*/ 4865751 h 5953601"/>
                <a:gd name="connsiteX368" fmla="*/ 5297805 w 5957585"/>
                <a:gd name="connsiteY368" fmla="*/ 4844320 h 5953601"/>
                <a:gd name="connsiteX369" fmla="*/ 5316665 w 5957585"/>
                <a:gd name="connsiteY369" fmla="*/ 4821174 h 5953601"/>
                <a:gd name="connsiteX370" fmla="*/ 5324380 w 5957585"/>
                <a:gd name="connsiteY370" fmla="*/ 4810887 h 5953601"/>
                <a:gd name="connsiteX371" fmla="*/ 5325237 w 5957585"/>
                <a:gd name="connsiteY371" fmla="*/ 4810030 h 5953601"/>
                <a:gd name="connsiteX372" fmla="*/ 5343239 w 5957585"/>
                <a:gd name="connsiteY372" fmla="*/ 4786027 h 5953601"/>
                <a:gd name="connsiteX373" fmla="*/ 5362099 w 5957585"/>
                <a:gd name="connsiteY373" fmla="*/ 4761167 h 5953601"/>
                <a:gd name="connsiteX374" fmla="*/ 5364671 w 5957585"/>
                <a:gd name="connsiteY374" fmla="*/ 4757738 h 5953601"/>
                <a:gd name="connsiteX375" fmla="*/ 5368957 w 5957585"/>
                <a:gd name="connsiteY375" fmla="*/ 4751737 h 5953601"/>
                <a:gd name="connsiteX376" fmla="*/ 5404961 w 5957585"/>
                <a:gd name="connsiteY376" fmla="*/ 4702017 h 5953601"/>
                <a:gd name="connsiteX377" fmla="*/ 5410105 w 5957585"/>
                <a:gd name="connsiteY377" fmla="*/ 4694301 h 5953601"/>
                <a:gd name="connsiteX378" fmla="*/ 5410105 w 5957585"/>
                <a:gd name="connsiteY378" fmla="*/ 4694301 h 5953601"/>
                <a:gd name="connsiteX379" fmla="*/ 5410105 w 5957585"/>
                <a:gd name="connsiteY379" fmla="*/ 4694301 h 5953601"/>
                <a:gd name="connsiteX380" fmla="*/ 5410962 w 5957585"/>
                <a:gd name="connsiteY380" fmla="*/ 4693444 h 5953601"/>
                <a:gd name="connsiteX381" fmla="*/ 5446109 w 5957585"/>
                <a:gd name="connsiteY381" fmla="*/ 4642009 h 5953601"/>
                <a:gd name="connsiteX382" fmla="*/ 5449539 w 5957585"/>
                <a:gd name="connsiteY382" fmla="*/ 4636865 h 5953601"/>
                <a:gd name="connsiteX383" fmla="*/ 5451253 w 5957585"/>
                <a:gd name="connsiteY383" fmla="*/ 4634294 h 5953601"/>
                <a:gd name="connsiteX384" fmla="*/ 5486400 w 5957585"/>
                <a:gd name="connsiteY384" fmla="*/ 4581144 h 5953601"/>
                <a:gd name="connsiteX385" fmla="*/ 5488115 w 5957585"/>
                <a:gd name="connsiteY385" fmla="*/ 4578572 h 5953601"/>
                <a:gd name="connsiteX386" fmla="*/ 5489829 w 5957585"/>
                <a:gd name="connsiteY386" fmla="*/ 4576001 h 5953601"/>
                <a:gd name="connsiteX387" fmla="*/ 5506974 w 5957585"/>
                <a:gd name="connsiteY387" fmla="*/ 4547712 h 5953601"/>
                <a:gd name="connsiteX388" fmla="*/ 5524119 w 5957585"/>
                <a:gd name="connsiteY388" fmla="*/ 4519422 h 5953601"/>
                <a:gd name="connsiteX389" fmla="*/ 5525834 w 5957585"/>
                <a:gd name="connsiteY389" fmla="*/ 4516850 h 5953601"/>
                <a:gd name="connsiteX390" fmla="*/ 5527548 w 5957585"/>
                <a:gd name="connsiteY390" fmla="*/ 4514279 h 5953601"/>
                <a:gd name="connsiteX391" fmla="*/ 5559266 w 5957585"/>
                <a:gd name="connsiteY391" fmla="*/ 4459415 h 5953601"/>
                <a:gd name="connsiteX392" fmla="*/ 5566124 w 5957585"/>
                <a:gd name="connsiteY392" fmla="*/ 4448270 h 5953601"/>
                <a:gd name="connsiteX393" fmla="*/ 5594414 w 5957585"/>
                <a:gd name="connsiteY393" fmla="*/ 4396835 h 5953601"/>
                <a:gd name="connsiteX394" fmla="*/ 5596128 w 5957585"/>
                <a:gd name="connsiteY394" fmla="*/ 4393407 h 5953601"/>
                <a:gd name="connsiteX395" fmla="*/ 5600414 w 5957585"/>
                <a:gd name="connsiteY395" fmla="*/ 4386549 h 5953601"/>
                <a:gd name="connsiteX396" fmla="*/ 5626989 w 5957585"/>
                <a:gd name="connsiteY396" fmla="*/ 4335114 h 5953601"/>
                <a:gd name="connsiteX397" fmla="*/ 5631276 w 5957585"/>
                <a:gd name="connsiteY397" fmla="*/ 4327398 h 5953601"/>
                <a:gd name="connsiteX398" fmla="*/ 5632990 w 5957585"/>
                <a:gd name="connsiteY398" fmla="*/ 4323969 h 5953601"/>
                <a:gd name="connsiteX399" fmla="*/ 5657850 w 5957585"/>
                <a:gd name="connsiteY399" fmla="*/ 4273392 h 5953601"/>
                <a:gd name="connsiteX400" fmla="*/ 5662136 w 5957585"/>
                <a:gd name="connsiteY400" fmla="*/ 4264819 h 5953601"/>
                <a:gd name="connsiteX401" fmla="*/ 5665566 w 5957585"/>
                <a:gd name="connsiteY401" fmla="*/ 4257961 h 5953601"/>
                <a:gd name="connsiteX402" fmla="*/ 5667280 w 5957585"/>
                <a:gd name="connsiteY402" fmla="*/ 4255389 h 5953601"/>
                <a:gd name="connsiteX403" fmla="*/ 5680996 w 5957585"/>
                <a:gd name="connsiteY403" fmla="*/ 4226243 h 5953601"/>
                <a:gd name="connsiteX404" fmla="*/ 5688711 w 5957585"/>
                <a:gd name="connsiteY404" fmla="*/ 4209955 h 5953601"/>
                <a:gd name="connsiteX405" fmla="*/ 5694712 w 5957585"/>
                <a:gd name="connsiteY405" fmla="*/ 4196239 h 5953601"/>
                <a:gd name="connsiteX406" fmla="*/ 5698998 w 5957585"/>
                <a:gd name="connsiteY406" fmla="*/ 4186809 h 5953601"/>
                <a:gd name="connsiteX407" fmla="*/ 5699856 w 5957585"/>
                <a:gd name="connsiteY407" fmla="*/ 4184237 h 5953601"/>
                <a:gd name="connsiteX408" fmla="*/ 5716143 w 5957585"/>
                <a:gd name="connsiteY408" fmla="*/ 4147376 h 5953601"/>
                <a:gd name="connsiteX409" fmla="*/ 5720429 w 5957585"/>
                <a:gd name="connsiteY409" fmla="*/ 4137946 h 5953601"/>
                <a:gd name="connsiteX410" fmla="*/ 5722144 w 5957585"/>
                <a:gd name="connsiteY410" fmla="*/ 4133660 h 5953601"/>
                <a:gd name="connsiteX411" fmla="*/ 5731574 w 5957585"/>
                <a:gd name="connsiteY411" fmla="*/ 4111371 h 5953601"/>
                <a:gd name="connsiteX412" fmla="*/ 5739289 w 5957585"/>
                <a:gd name="connsiteY412" fmla="*/ 4093369 h 5953601"/>
                <a:gd name="connsiteX413" fmla="*/ 5741004 w 5957585"/>
                <a:gd name="connsiteY413" fmla="*/ 4089083 h 5953601"/>
                <a:gd name="connsiteX414" fmla="*/ 5743575 w 5957585"/>
                <a:gd name="connsiteY414" fmla="*/ 4081367 h 5953601"/>
                <a:gd name="connsiteX415" fmla="*/ 5752148 w 5957585"/>
                <a:gd name="connsiteY415" fmla="*/ 4059936 h 5953601"/>
                <a:gd name="connsiteX416" fmla="*/ 5759863 w 5957585"/>
                <a:gd name="connsiteY416" fmla="*/ 4041076 h 5953601"/>
                <a:gd name="connsiteX417" fmla="*/ 5760720 w 5957585"/>
                <a:gd name="connsiteY417" fmla="*/ 4037648 h 5953601"/>
                <a:gd name="connsiteX418" fmla="*/ 5764149 w 5957585"/>
                <a:gd name="connsiteY418" fmla="*/ 4029075 h 5953601"/>
                <a:gd name="connsiteX419" fmla="*/ 5769293 w 5957585"/>
                <a:gd name="connsiteY419" fmla="*/ 4015359 h 5953601"/>
                <a:gd name="connsiteX420" fmla="*/ 5777865 w 5957585"/>
                <a:gd name="connsiteY420" fmla="*/ 3992214 h 5953601"/>
                <a:gd name="connsiteX421" fmla="*/ 5786438 w 5957585"/>
                <a:gd name="connsiteY421" fmla="*/ 3969068 h 5953601"/>
                <a:gd name="connsiteX422" fmla="*/ 5790724 w 5957585"/>
                <a:gd name="connsiteY422" fmla="*/ 3957924 h 5953601"/>
                <a:gd name="connsiteX423" fmla="*/ 5792439 w 5957585"/>
                <a:gd name="connsiteY423" fmla="*/ 3953637 h 5953601"/>
                <a:gd name="connsiteX424" fmla="*/ 5793296 w 5957585"/>
                <a:gd name="connsiteY424" fmla="*/ 3950208 h 5953601"/>
                <a:gd name="connsiteX425" fmla="*/ 5811298 w 5957585"/>
                <a:gd name="connsiteY425" fmla="*/ 3897916 h 5953601"/>
                <a:gd name="connsiteX426" fmla="*/ 5813870 w 5957585"/>
                <a:gd name="connsiteY426" fmla="*/ 3890201 h 5953601"/>
                <a:gd name="connsiteX427" fmla="*/ 5815584 w 5957585"/>
                <a:gd name="connsiteY427" fmla="*/ 3884200 h 5953601"/>
                <a:gd name="connsiteX428" fmla="*/ 5830157 w 5957585"/>
                <a:gd name="connsiteY428" fmla="*/ 3837908 h 5953601"/>
                <a:gd name="connsiteX429" fmla="*/ 5836158 w 5957585"/>
                <a:gd name="connsiteY429" fmla="*/ 3818192 h 5953601"/>
                <a:gd name="connsiteX430" fmla="*/ 5844731 w 5957585"/>
                <a:gd name="connsiteY430" fmla="*/ 3787331 h 5953601"/>
                <a:gd name="connsiteX431" fmla="*/ 5853303 w 5957585"/>
                <a:gd name="connsiteY431" fmla="*/ 3755612 h 5953601"/>
                <a:gd name="connsiteX432" fmla="*/ 5855018 w 5957585"/>
                <a:gd name="connsiteY432" fmla="*/ 3750469 h 5953601"/>
                <a:gd name="connsiteX433" fmla="*/ 5855875 w 5957585"/>
                <a:gd name="connsiteY433" fmla="*/ 3748754 h 5953601"/>
                <a:gd name="connsiteX434" fmla="*/ 5863590 w 5957585"/>
                <a:gd name="connsiteY434" fmla="*/ 3718751 h 5953601"/>
                <a:gd name="connsiteX435" fmla="*/ 5871306 w 5957585"/>
                <a:gd name="connsiteY435" fmla="*/ 3688747 h 5953601"/>
                <a:gd name="connsiteX436" fmla="*/ 5871306 w 5957585"/>
                <a:gd name="connsiteY436" fmla="*/ 3687890 h 5953601"/>
                <a:gd name="connsiteX437" fmla="*/ 5887593 w 5957585"/>
                <a:gd name="connsiteY437" fmla="*/ 3617595 h 5953601"/>
                <a:gd name="connsiteX438" fmla="*/ 5887593 w 5957585"/>
                <a:gd name="connsiteY438" fmla="*/ 3616738 h 5953601"/>
                <a:gd name="connsiteX439" fmla="*/ 5887593 w 5957585"/>
                <a:gd name="connsiteY439" fmla="*/ 3615881 h 5953601"/>
                <a:gd name="connsiteX440" fmla="*/ 5889308 w 5957585"/>
                <a:gd name="connsiteY440" fmla="*/ 3609880 h 5953601"/>
                <a:gd name="connsiteX441" fmla="*/ 5902166 w 5957585"/>
                <a:gd name="connsiteY441" fmla="*/ 3547301 h 5953601"/>
                <a:gd name="connsiteX442" fmla="*/ 5902166 w 5957585"/>
                <a:gd name="connsiteY442" fmla="*/ 3544729 h 5953601"/>
                <a:gd name="connsiteX443" fmla="*/ 5902166 w 5957585"/>
                <a:gd name="connsiteY443" fmla="*/ 3543872 h 5953601"/>
                <a:gd name="connsiteX444" fmla="*/ 5903024 w 5957585"/>
                <a:gd name="connsiteY444" fmla="*/ 3538728 h 5953601"/>
                <a:gd name="connsiteX445" fmla="*/ 5915025 w 5957585"/>
                <a:gd name="connsiteY445" fmla="*/ 3475292 h 5953601"/>
                <a:gd name="connsiteX446" fmla="*/ 5915882 w 5957585"/>
                <a:gd name="connsiteY446" fmla="*/ 3469291 h 5953601"/>
                <a:gd name="connsiteX447" fmla="*/ 5916740 w 5957585"/>
                <a:gd name="connsiteY447" fmla="*/ 3465005 h 5953601"/>
                <a:gd name="connsiteX448" fmla="*/ 5921883 w 5957585"/>
                <a:gd name="connsiteY448" fmla="*/ 3435001 h 5953601"/>
                <a:gd name="connsiteX449" fmla="*/ 5927027 w 5957585"/>
                <a:gd name="connsiteY449" fmla="*/ 3403283 h 5953601"/>
                <a:gd name="connsiteX450" fmla="*/ 5927884 w 5957585"/>
                <a:gd name="connsiteY450" fmla="*/ 3400711 h 5953601"/>
                <a:gd name="connsiteX451" fmla="*/ 5928741 w 5957585"/>
                <a:gd name="connsiteY451" fmla="*/ 3392138 h 5953601"/>
                <a:gd name="connsiteX452" fmla="*/ 5931313 w 5957585"/>
                <a:gd name="connsiteY452" fmla="*/ 3372422 h 5953601"/>
                <a:gd name="connsiteX453" fmla="*/ 5935599 w 5957585"/>
                <a:gd name="connsiteY453" fmla="*/ 3336417 h 5953601"/>
                <a:gd name="connsiteX454" fmla="*/ 5936456 w 5957585"/>
                <a:gd name="connsiteY454" fmla="*/ 3332131 h 5953601"/>
                <a:gd name="connsiteX455" fmla="*/ 5936456 w 5957585"/>
                <a:gd name="connsiteY455" fmla="*/ 3328702 h 5953601"/>
                <a:gd name="connsiteX456" fmla="*/ 5937314 w 5957585"/>
                <a:gd name="connsiteY456" fmla="*/ 3317558 h 5953601"/>
                <a:gd name="connsiteX457" fmla="*/ 5943314 w 5957585"/>
                <a:gd name="connsiteY457" fmla="*/ 3264408 h 5953601"/>
                <a:gd name="connsiteX458" fmla="*/ 5943314 w 5957585"/>
                <a:gd name="connsiteY458" fmla="*/ 3262694 h 5953601"/>
                <a:gd name="connsiteX459" fmla="*/ 5944172 w 5957585"/>
                <a:gd name="connsiteY459" fmla="*/ 3255836 h 5953601"/>
                <a:gd name="connsiteX460" fmla="*/ 5945029 w 5957585"/>
                <a:gd name="connsiteY460" fmla="*/ 3242120 h 5953601"/>
                <a:gd name="connsiteX461" fmla="*/ 5949315 w 5957585"/>
                <a:gd name="connsiteY461" fmla="*/ 3194114 h 5953601"/>
                <a:gd name="connsiteX462" fmla="*/ 5949315 w 5957585"/>
                <a:gd name="connsiteY462" fmla="*/ 3191542 h 5953601"/>
                <a:gd name="connsiteX463" fmla="*/ 5950172 w 5957585"/>
                <a:gd name="connsiteY463" fmla="*/ 3179540 h 5953601"/>
                <a:gd name="connsiteX464" fmla="*/ 5951030 w 5957585"/>
                <a:gd name="connsiteY464" fmla="*/ 3163253 h 5953601"/>
                <a:gd name="connsiteX465" fmla="*/ 5953601 w 5957585"/>
                <a:gd name="connsiteY465" fmla="*/ 3119533 h 5953601"/>
                <a:gd name="connsiteX466" fmla="*/ 5954459 w 5957585"/>
                <a:gd name="connsiteY466" fmla="*/ 3100673 h 5953601"/>
                <a:gd name="connsiteX467" fmla="*/ 5955316 w 5957585"/>
                <a:gd name="connsiteY467" fmla="*/ 3080099 h 5953601"/>
                <a:gd name="connsiteX468" fmla="*/ 5956173 w 5957585"/>
                <a:gd name="connsiteY468" fmla="*/ 3062954 h 5953601"/>
                <a:gd name="connsiteX469" fmla="*/ 5956173 w 5957585"/>
                <a:gd name="connsiteY469" fmla="*/ 3048381 h 5953601"/>
                <a:gd name="connsiteX470" fmla="*/ 5956173 w 5957585"/>
                <a:gd name="connsiteY470" fmla="*/ 3046667 h 5953601"/>
                <a:gd name="connsiteX471" fmla="*/ 5957031 w 5957585"/>
                <a:gd name="connsiteY471" fmla="*/ 2972943 h 5953601"/>
                <a:gd name="connsiteX472" fmla="*/ 5747004 w 5957585"/>
                <a:gd name="connsiteY472" fmla="*/ 1859375 h 5953601"/>
                <a:gd name="connsiteX473" fmla="*/ 5747004 w 5957585"/>
                <a:gd name="connsiteY473" fmla="*/ 1859375 h 5953601"/>
                <a:gd name="connsiteX474" fmla="*/ 3107531 w 5957585"/>
                <a:gd name="connsiteY474" fmla="*/ 251174 h 5953601"/>
                <a:gd name="connsiteX475" fmla="*/ 3166682 w 5957585"/>
                <a:gd name="connsiteY475" fmla="*/ 255461 h 5953601"/>
                <a:gd name="connsiteX476" fmla="*/ 4916329 w 5957585"/>
                <a:gd name="connsiteY476" fmla="*/ 1048417 h 5953601"/>
                <a:gd name="connsiteX477" fmla="*/ 5709285 w 5957585"/>
                <a:gd name="connsiteY477" fmla="*/ 2798064 h 5953601"/>
                <a:gd name="connsiteX478" fmla="*/ 5713571 w 5957585"/>
                <a:gd name="connsiteY478" fmla="*/ 2857214 h 5953601"/>
                <a:gd name="connsiteX479" fmla="*/ 3107531 w 5957585"/>
                <a:gd name="connsiteY479" fmla="*/ 2857214 h 5953601"/>
                <a:gd name="connsiteX480" fmla="*/ 3107531 w 5957585"/>
                <a:gd name="connsiteY480" fmla="*/ 251174 h 5953601"/>
                <a:gd name="connsiteX481" fmla="*/ 4780884 w 5957585"/>
                <a:gd name="connsiteY481" fmla="*/ 5038916 h 5953601"/>
                <a:gd name="connsiteX482" fmla="*/ 2983230 w 5957585"/>
                <a:gd name="connsiteY482" fmla="*/ 5714429 h 5953601"/>
                <a:gd name="connsiteX483" fmla="*/ 1185577 w 5957585"/>
                <a:gd name="connsiteY483" fmla="*/ 5038916 h 5953601"/>
                <a:gd name="connsiteX484" fmla="*/ 1183005 w 5957585"/>
                <a:gd name="connsiteY484" fmla="*/ 5036344 h 5953601"/>
                <a:gd name="connsiteX485" fmla="*/ 925830 w 5957585"/>
                <a:gd name="connsiteY485" fmla="*/ 4779169 h 5953601"/>
                <a:gd name="connsiteX486" fmla="*/ 467201 w 5957585"/>
                <a:gd name="connsiteY486" fmla="*/ 4050506 h 5953601"/>
                <a:gd name="connsiteX487" fmla="*/ 466344 w 5957585"/>
                <a:gd name="connsiteY487" fmla="*/ 4047935 h 5953601"/>
                <a:gd name="connsiteX488" fmla="*/ 462915 w 5957585"/>
                <a:gd name="connsiteY488" fmla="*/ 4040219 h 5953601"/>
                <a:gd name="connsiteX489" fmla="*/ 457772 w 5957585"/>
                <a:gd name="connsiteY489" fmla="*/ 4028218 h 5953601"/>
                <a:gd name="connsiteX490" fmla="*/ 455200 w 5957585"/>
                <a:gd name="connsiteY490" fmla="*/ 4022217 h 5953601"/>
                <a:gd name="connsiteX491" fmla="*/ 444913 w 5957585"/>
                <a:gd name="connsiteY491" fmla="*/ 3997357 h 5953601"/>
                <a:gd name="connsiteX492" fmla="*/ 432911 w 5957585"/>
                <a:gd name="connsiteY492" fmla="*/ 3967353 h 5953601"/>
                <a:gd name="connsiteX493" fmla="*/ 425196 w 5957585"/>
                <a:gd name="connsiteY493" fmla="*/ 3948494 h 5953601"/>
                <a:gd name="connsiteX494" fmla="*/ 425196 w 5957585"/>
                <a:gd name="connsiteY494" fmla="*/ 3947636 h 5953601"/>
                <a:gd name="connsiteX495" fmla="*/ 438055 w 5957585"/>
                <a:gd name="connsiteY495" fmla="*/ 1981105 h 5953601"/>
                <a:gd name="connsiteX496" fmla="*/ 438055 w 5957585"/>
                <a:gd name="connsiteY496" fmla="*/ 1981105 h 5953601"/>
                <a:gd name="connsiteX497" fmla="*/ 441484 w 5957585"/>
                <a:gd name="connsiteY497" fmla="*/ 1971675 h 5953601"/>
                <a:gd name="connsiteX498" fmla="*/ 453485 w 5957585"/>
                <a:gd name="connsiteY498" fmla="*/ 1940814 h 5953601"/>
                <a:gd name="connsiteX499" fmla="*/ 456914 w 5957585"/>
                <a:gd name="connsiteY499" fmla="*/ 1933956 h 5953601"/>
                <a:gd name="connsiteX500" fmla="*/ 471488 w 5957585"/>
                <a:gd name="connsiteY500" fmla="*/ 1898809 h 5953601"/>
                <a:gd name="connsiteX501" fmla="*/ 474059 w 5957585"/>
                <a:gd name="connsiteY501" fmla="*/ 1893665 h 5953601"/>
                <a:gd name="connsiteX502" fmla="*/ 1035558 w 5957585"/>
                <a:gd name="connsiteY502" fmla="*/ 1063847 h 5953601"/>
                <a:gd name="connsiteX503" fmla="*/ 1825085 w 5957585"/>
                <a:gd name="connsiteY503" fmla="*/ 504920 h 5953601"/>
                <a:gd name="connsiteX504" fmla="*/ 1825085 w 5957585"/>
                <a:gd name="connsiteY504" fmla="*/ 504063 h 5953601"/>
                <a:gd name="connsiteX505" fmla="*/ 1858518 w 5957585"/>
                <a:gd name="connsiteY505" fmla="*/ 489490 h 5953601"/>
                <a:gd name="connsiteX506" fmla="*/ 1907381 w 5957585"/>
                <a:gd name="connsiteY506" fmla="*/ 468916 h 5953601"/>
                <a:gd name="connsiteX507" fmla="*/ 1940814 w 5957585"/>
                <a:gd name="connsiteY507" fmla="*/ 455200 h 5953601"/>
                <a:gd name="connsiteX508" fmla="*/ 1949387 w 5957585"/>
                <a:gd name="connsiteY508" fmla="*/ 451771 h 5953601"/>
                <a:gd name="connsiteX509" fmla="*/ 1959674 w 5957585"/>
                <a:gd name="connsiteY509" fmla="*/ 447485 h 5953601"/>
                <a:gd name="connsiteX510" fmla="*/ 2798921 w 5957585"/>
                <a:gd name="connsiteY510" fmla="*/ 256318 h 5953601"/>
                <a:gd name="connsiteX511" fmla="*/ 2858072 w 5957585"/>
                <a:gd name="connsiteY511" fmla="*/ 252031 h 5953601"/>
                <a:gd name="connsiteX512" fmla="*/ 2858072 w 5957585"/>
                <a:gd name="connsiteY512" fmla="*/ 3034665 h 5953601"/>
                <a:gd name="connsiteX513" fmla="*/ 2906078 w 5957585"/>
                <a:gd name="connsiteY513" fmla="*/ 3081814 h 5953601"/>
                <a:gd name="connsiteX514" fmla="*/ 4824603 w 5957585"/>
                <a:gd name="connsiteY514" fmla="*/ 5000339 h 5953601"/>
                <a:gd name="connsiteX515" fmla="*/ 4780884 w 5957585"/>
                <a:gd name="connsiteY515" fmla="*/ 5038916 h 5953601"/>
                <a:gd name="connsiteX516" fmla="*/ 5709285 w 5957585"/>
                <a:gd name="connsiteY516" fmla="*/ 3164967 h 5953601"/>
                <a:gd name="connsiteX517" fmla="*/ 5519833 w 5957585"/>
                <a:gd name="connsiteY517" fmla="*/ 4001643 h 5953601"/>
                <a:gd name="connsiteX518" fmla="*/ 5507831 w 5957585"/>
                <a:gd name="connsiteY518" fmla="*/ 4030790 h 5953601"/>
                <a:gd name="connsiteX519" fmla="*/ 5500116 w 5957585"/>
                <a:gd name="connsiteY519" fmla="*/ 4048792 h 5953601"/>
                <a:gd name="connsiteX520" fmla="*/ 5498402 w 5957585"/>
                <a:gd name="connsiteY520" fmla="*/ 4053078 h 5953601"/>
                <a:gd name="connsiteX521" fmla="*/ 5040630 w 5957585"/>
                <a:gd name="connsiteY521" fmla="*/ 4779169 h 5953601"/>
                <a:gd name="connsiteX522" fmla="*/ 5001197 w 5957585"/>
                <a:gd name="connsiteY522" fmla="*/ 4823746 h 5953601"/>
                <a:gd name="connsiteX523" fmla="*/ 3283268 w 5957585"/>
                <a:gd name="connsiteY523" fmla="*/ 3105817 h 5953601"/>
                <a:gd name="connsiteX524" fmla="*/ 5712714 w 5957585"/>
                <a:gd name="connsiteY524" fmla="*/ 3105817 h 5953601"/>
                <a:gd name="connsiteX525" fmla="*/ 5709285 w 5957585"/>
                <a:gd name="connsiteY525" fmla="*/ 3164967 h 595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</a:cxnLst>
              <a:rect l="l" t="t" r="r" b="b"/>
              <a:pathLst>
                <a:path w="5957585" h="5953601">
                  <a:moveTo>
                    <a:pt x="5747004" y="1859375"/>
                  </a:moveTo>
                  <a:cubicBezTo>
                    <a:pt x="5597843" y="1489901"/>
                    <a:pt x="5377529" y="1158145"/>
                    <a:pt x="5092065" y="873538"/>
                  </a:cubicBezTo>
                  <a:cubicBezTo>
                    <a:pt x="4807458" y="588931"/>
                    <a:pt x="4475702" y="368617"/>
                    <a:pt x="4106228" y="218599"/>
                  </a:cubicBezTo>
                  <a:cubicBezTo>
                    <a:pt x="3749612" y="73723"/>
                    <a:pt x="3371564" y="0"/>
                    <a:pt x="2983230" y="0"/>
                  </a:cubicBezTo>
                  <a:cubicBezTo>
                    <a:pt x="2958370" y="0"/>
                    <a:pt x="2934367" y="0"/>
                    <a:pt x="2909507" y="857"/>
                  </a:cubicBezTo>
                  <a:lnTo>
                    <a:pt x="2907792" y="857"/>
                  </a:lnTo>
                  <a:cubicBezTo>
                    <a:pt x="2902649" y="857"/>
                    <a:pt x="2898362" y="857"/>
                    <a:pt x="2893219" y="857"/>
                  </a:cubicBezTo>
                  <a:cubicBezTo>
                    <a:pt x="2887218" y="857"/>
                    <a:pt x="2881217" y="1715"/>
                    <a:pt x="2875217" y="1715"/>
                  </a:cubicBezTo>
                  <a:cubicBezTo>
                    <a:pt x="2868359" y="1715"/>
                    <a:pt x="2861501" y="2572"/>
                    <a:pt x="2855500" y="2572"/>
                  </a:cubicBezTo>
                  <a:cubicBezTo>
                    <a:pt x="2849499" y="2572"/>
                    <a:pt x="2843498" y="2572"/>
                    <a:pt x="2836640" y="3429"/>
                  </a:cubicBezTo>
                  <a:lnTo>
                    <a:pt x="2792921" y="6001"/>
                  </a:lnTo>
                  <a:cubicBezTo>
                    <a:pt x="2787777" y="6858"/>
                    <a:pt x="2781776" y="6858"/>
                    <a:pt x="2776633" y="6858"/>
                  </a:cubicBezTo>
                  <a:cubicBezTo>
                    <a:pt x="2772347" y="6858"/>
                    <a:pt x="2768918" y="6858"/>
                    <a:pt x="2764631" y="7715"/>
                  </a:cubicBezTo>
                  <a:lnTo>
                    <a:pt x="2762060" y="7715"/>
                  </a:lnTo>
                  <a:cubicBezTo>
                    <a:pt x="2746629" y="8573"/>
                    <a:pt x="2730341" y="10287"/>
                    <a:pt x="2714054" y="12001"/>
                  </a:cubicBezTo>
                  <a:cubicBezTo>
                    <a:pt x="2709767" y="12859"/>
                    <a:pt x="2705481" y="12859"/>
                    <a:pt x="2700338" y="12859"/>
                  </a:cubicBezTo>
                  <a:cubicBezTo>
                    <a:pt x="2697766" y="12859"/>
                    <a:pt x="2695194" y="12859"/>
                    <a:pt x="2693480" y="13716"/>
                  </a:cubicBezTo>
                  <a:lnTo>
                    <a:pt x="2691765" y="13716"/>
                  </a:lnTo>
                  <a:cubicBezTo>
                    <a:pt x="2682335" y="14573"/>
                    <a:pt x="2673763" y="15430"/>
                    <a:pt x="2664333" y="16288"/>
                  </a:cubicBezTo>
                  <a:cubicBezTo>
                    <a:pt x="2654903" y="17145"/>
                    <a:pt x="2645474" y="18002"/>
                    <a:pt x="2636901" y="18860"/>
                  </a:cubicBezTo>
                  <a:cubicBezTo>
                    <a:pt x="2633472" y="19717"/>
                    <a:pt x="2630043" y="19717"/>
                    <a:pt x="2627471" y="19717"/>
                  </a:cubicBezTo>
                  <a:cubicBezTo>
                    <a:pt x="2626614" y="19717"/>
                    <a:pt x="2624900" y="19717"/>
                    <a:pt x="2624042" y="19717"/>
                  </a:cubicBezTo>
                  <a:lnTo>
                    <a:pt x="2621471" y="19717"/>
                  </a:lnTo>
                  <a:lnTo>
                    <a:pt x="2563178" y="27432"/>
                  </a:lnTo>
                  <a:cubicBezTo>
                    <a:pt x="2559749" y="28289"/>
                    <a:pt x="2556320" y="28289"/>
                    <a:pt x="2554605" y="28289"/>
                  </a:cubicBezTo>
                  <a:lnTo>
                    <a:pt x="2552033" y="29146"/>
                  </a:lnTo>
                  <a:cubicBezTo>
                    <a:pt x="2531459" y="32575"/>
                    <a:pt x="2510885" y="36005"/>
                    <a:pt x="2492026" y="38576"/>
                  </a:cubicBezTo>
                  <a:cubicBezTo>
                    <a:pt x="2490311" y="39433"/>
                    <a:pt x="2488597" y="39433"/>
                    <a:pt x="2486882" y="39433"/>
                  </a:cubicBezTo>
                  <a:lnTo>
                    <a:pt x="2485168" y="40291"/>
                  </a:lnTo>
                  <a:lnTo>
                    <a:pt x="2480882" y="41148"/>
                  </a:lnTo>
                  <a:cubicBezTo>
                    <a:pt x="2462879" y="43720"/>
                    <a:pt x="2444877" y="47149"/>
                    <a:pt x="2426018" y="50578"/>
                  </a:cubicBezTo>
                  <a:lnTo>
                    <a:pt x="2410587" y="53150"/>
                  </a:lnTo>
                  <a:cubicBezTo>
                    <a:pt x="2409730" y="53150"/>
                    <a:pt x="2408873" y="53150"/>
                    <a:pt x="2408015" y="53150"/>
                  </a:cubicBezTo>
                  <a:cubicBezTo>
                    <a:pt x="2387441" y="57436"/>
                    <a:pt x="2366010" y="60865"/>
                    <a:pt x="2345436" y="66008"/>
                  </a:cubicBezTo>
                  <a:lnTo>
                    <a:pt x="2337721" y="67723"/>
                  </a:lnTo>
                  <a:cubicBezTo>
                    <a:pt x="2337721" y="67723"/>
                    <a:pt x="2337721" y="67723"/>
                    <a:pt x="2336864" y="67723"/>
                  </a:cubicBezTo>
                  <a:lnTo>
                    <a:pt x="2266569" y="84010"/>
                  </a:lnTo>
                  <a:cubicBezTo>
                    <a:pt x="2250281" y="88297"/>
                    <a:pt x="2233994" y="92583"/>
                    <a:pt x="2216849" y="96869"/>
                  </a:cubicBezTo>
                  <a:lnTo>
                    <a:pt x="2208276" y="99441"/>
                  </a:lnTo>
                  <a:cubicBezTo>
                    <a:pt x="2207419" y="99441"/>
                    <a:pt x="2207419" y="99441"/>
                    <a:pt x="2206562" y="100298"/>
                  </a:cubicBezTo>
                  <a:lnTo>
                    <a:pt x="2205704" y="100298"/>
                  </a:lnTo>
                  <a:lnTo>
                    <a:pt x="2199704" y="102013"/>
                  </a:lnTo>
                  <a:cubicBezTo>
                    <a:pt x="2179130" y="108014"/>
                    <a:pt x="2158556" y="113157"/>
                    <a:pt x="2138839" y="119158"/>
                  </a:cubicBezTo>
                  <a:lnTo>
                    <a:pt x="2130266" y="121730"/>
                  </a:lnTo>
                  <a:cubicBezTo>
                    <a:pt x="2107121" y="128587"/>
                    <a:pt x="2089118" y="133731"/>
                    <a:pt x="2071116" y="139732"/>
                  </a:cubicBezTo>
                  <a:lnTo>
                    <a:pt x="2065115" y="141446"/>
                  </a:lnTo>
                  <a:cubicBezTo>
                    <a:pt x="2062544" y="142304"/>
                    <a:pt x="2059972" y="143161"/>
                    <a:pt x="2057400" y="144018"/>
                  </a:cubicBezTo>
                  <a:cubicBezTo>
                    <a:pt x="2039398" y="150019"/>
                    <a:pt x="2022253" y="155162"/>
                    <a:pt x="2005965" y="161163"/>
                  </a:cubicBezTo>
                  <a:lnTo>
                    <a:pt x="2003393" y="162020"/>
                  </a:lnTo>
                  <a:cubicBezTo>
                    <a:pt x="2001679" y="162877"/>
                    <a:pt x="1999964" y="163735"/>
                    <a:pt x="1997393" y="163735"/>
                  </a:cubicBezTo>
                  <a:cubicBezTo>
                    <a:pt x="1993964" y="164592"/>
                    <a:pt x="1990535" y="166306"/>
                    <a:pt x="1987963" y="167164"/>
                  </a:cubicBezTo>
                  <a:cubicBezTo>
                    <a:pt x="1980248" y="169736"/>
                    <a:pt x="1971675" y="173165"/>
                    <a:pt x="1963103" y="175736"/>
                  </a:cubicBezTo>
                  <a:cubicBezTo>
                    <a:pt x="1954530" y="178308"/>
                    <a:pt x="1946815" y="181737"/>
                    <a:pt x="1939100" y="184309"/>
                  </a:cubicBezTo>
                  <a:lnTo>
                    <a:pt x="1937385" y="185166"/>
                  </a:lnTo>
                  <a:cubicBezTo>
                    <a:pt x="1932242" y="186881"/>
                    <a:pt x="1925384" y="189452"/>
                    <a:pt x="1918525" y="192881"/>
                  </a:cubicBezTo>
                  <a:lnTo>
                    <a:pt x="1915097" y="193739"/>
                  </a:lnTo>
                  <a:cubicBezTo>
                    <a:pt x="1908239" y="196310"/>
                    <a:pt x="1901380" y="198882"/>
                    <a:pt x="1894523" y="201454"/>
                  </a:cubicBezTo>
                  <a:cubicBezTo>
                    <a:pt x="1887665" y="204026"/>
                    <a:pt x="1879949" y="207455"/>
                    <a:pt x="1873091" y="210026"/>
                  </a:cubicBezTo>
                  <a:cubicBezTo>
                    <a:pt x="1868805" y="211741"/>
                    <a:pt x="1864519" y="213455"/>
                    <a:pt x="1859375" y="215170"/>
                  </a:cubicBezTo>
                  <a:cubicBezTo>
                    <a:pt x="1856804" y="216027"/>
                    <a:pt x="1853375" y="217741"/>
                    <a:pt x="1850803" y="218599"/>
                  </a:cubicBezTo>
                  <a:cubicBezTo>
                    <a:pt x="1848231" y="219456"/>
                    <a:pt x="1844802" y="221171"/>
                    <a:pt x="1842230" y="222028"/>
                  </a:cubicBezTo>
                  <a:lnTo>
                    <a:pt x="1839659" y="222885"/>
                  </a:lnTo>
                  <a:cubicBezTo>
                    <a:pt x="1833658" y="225457"/>
                    <a:pt x="1828514" y="227171"/>
                    <a:pt x="1824228" y="228886"/>
                  </a:cubicBezTo>
                  <a:lnTo>
                    <a:pt x="1819942" y="230600"/>
                  </a:lnTo>
                  <a:cubicBezTo>
                    <a:pt x="1818227" y="231457"/>
                    <a:pt x="1817370" y="232315"/>
                    <a:pt x="1815655" y="232315"/>
                  </a:cubicBezTo>
                  <a:cubicBezTo>
                    <a:pt x="1813084" y="233172"/>
                    <a:pt x="1810512" y="234886"/>
                    <a:pt x="1807940" y="235744"/>
                  </a:cubicBezTo>
                  <a:cubicBezTo>
                    <a:pt x="1801082" y="239173"/>
                    <a:pt x="1794224" y="241745"/>
                    <a:pt x="1787366" y="244316"/>
                  </a:cubicBezTo>
                  <a:cubicBezTo>
                    <a:pt x="1781365" y="246888"/>
                    <a:pt x="1775365" y="249460"/>
                    <a:pt x="1769364" y="252031"/>
                  </a:cubicBezTo>
                  <a:lnTo>
                    <a:pt x="1766792" y="252889"/>
                  </a:lnTo>
                  <a:cubicBezTo>
                    <a:pt x="1763363" y="253746"/>
                    <a:pt x="1760792" y="255461"/>
                    <a:pt x="1757363" y="257175"/>
                  </a:cubicBezTo>
                  <a:cubicBezTo>
                    <a:pt x="1752219" y="259747"/>
                    <a:pt x="1747933" y="261461"/>
                    <a:pt x="1742789" y="264033"/>
                  </a:cubicBezTo>
                  <a:cubicBezTo>
                    <a:pt x="1736789" y="266605"/>
                    <a:pt x="1731645" y="269176"/>
                    <a:pt x="1725644" y="271748"/>
                  </a:cubicBezTo>
                  <a:cubicBezTo>
                    <a:pt x="1716215" y="276035"/>
                    <a:pt x="1705928" y="281178"/>
                    <a:pt x="1695641" y="285464"/>
                  </a:cubicBezTo>
                  <a:cubicBezTo>
                    <a:pt x="1692212" y="287179"/>
                    <a:pt x="1688783" y="288893"/>
                    <a:pt x="1684496" y="291465"/>
                  </a:cubicBezTo>
                  <a:lnTo>
                    <a:pt x="1681925" y="293180"/>
                  </a:lnTo>
                  <a:lnTo>
                    <a:pt x="1628775" y="324041"/>
                  </a:lnTo>
                  <a:cubicBezTo>
                    <a:pt x="1626203" y="324898"/>
                    <a:pt x="1623632" y="327470"/>
                    <a:pt x="1619345" y="329184"/>
                  </a:cubicBezTo>
                  <a:cubicBezTo>
                    <a:pt x="1600486" y="338614"/>
                    <a:pt x="1584198" y="347186"/>
                    <a:pt x="1569625" y="355759"/>
                  </a:cubicBezTo>
                  <a:cubicBezTo>
                    <a:pt x="1567053" y="357473"/>
                    <a:pt x="1564481" y="359188"/>
                    <a:pt x="1562767" y="360045"/>
                  </a:cubicBezTo>
                  <a:lnTo>
                    <a:pt x="1560195" y="361760"/>
                  </a:lnTo>
                  <a:cubicBezTo>
                    <a:pt x="1550765" y="366903"/>
                    <a:pt x="1541336" y="372046"/>
                    <a:pt x="1531906" y="377190"/>
                  </a:cubicBezTo>
                  <a:cubicBezTo>
                    <a:pt x="1523333" y="382334"/>
                    <a:pt x="1514761" y="386620"/>
                    <a:pt x="1506188" y="391763"/>
                  </a:cubicBezTo>
                  <a:lnTo>
                    <a:pt x="1505331" y="392621"/>
                  </a:lnTo>
                  <a:lnTo>
                    <a:pt x="1498473" y="396050"/>
                  </a:lnTo>
                  <a:cubicBezTo>
                    <a:pt x="1480471" y="406336"/>
                    <a:pt x="1462469" y="416624"/>
                    <a:pt x="1441895" y="429482"/>
                  </a:cubicBezTo>
                  <a:lnTo>
                    <a:pt x="1440180" y="430340"/>
                  </a:lnTo>
                  <a:cubicBezTo>
                    <a:pt x="1439323" y="431197"/>
                    <a:pt x="1437608" y="432054"/>
                    <a:pt x="1436751" y="432054"/>
                  </a:cubicBezTo>
                  <a:cubicBezTo>
                    <a:pt x="1417892" y="443198"/>
                    <a:pt x="1399889" y="455200"/>
                    <a:pt x="1381887" y="466344"/>
                  </a:cubicBezTo>
                  <a:lnTo>
                    <a:pt x="1378458" y="468059"/>
                  </a:lnTo>
                  <a:cubicBezTo>
                    <a:pt x="1377601" y="468916"/>
                    <a:pt x="1376744" y="469773"/>
                    <a:pt x="1375029" y="469773"/>
                  </a:cubicBezTo>
                  <a:cubicBezTo>
                    <a:pt x="1366457" y="474916"/>
                    <a:pt x="1357884" y="480917"/>
                    <a:pt x="1349312" y="486918"/>
                  </a:cubicBezTo>
                  <a:cubicBezTo>
                    <a:pt x="1339882" y="492919"/>
                    <a:pt x="1329595" y="499777"/>
                    <a:pt x="1320165" y="505777"/>
                  </a:cubicBezTo>
                  <a:lnTo>
                    <a:pt x="1320165" y="505777"/>
                  </a:lnTo>
                  <a:cubicBezTo>
                    <a:pt x="1319308" y="506635"/>
                    <a:pt x="1317593" y="507492"/>
                    <a:pt x="1315879" y="509206"/>
                  </a:cubicBezTo>
                  <a:cubicBezTo>
                    <a:pt x="1307306" y="515207"/>
                    <a:pt x="1297877" y="521208"/>
                    <a:pt x="1289304" y="527209"/>
                  </a:cubicBezTo>
                  <a:cubicBezTo>
                    <a:pt x="1280732" y="533210"/>
                    <a:pt x="1271302" y="539210"/>
                    <a:pt x="1262729" y="545211"/>
                  </a:cubicBezTo>
                  <a:lnTo>
                    <a:pt x="1261872" y="546068"/>
                  </a:lnTo>
                  <a:cubicBezTo>
                    <a:pt x="1259300" y="547783"/>
                    <a:pt x="1257586" y="549497"/>
                    <a:pt x="1255871" y="550355"/>
                  </a:cubicBezTo>
                  <a:cubicBezTo>
                    <a:pt x="1247299" y="557212"/>
                    <a:pt x="1237869" y="563213"/>
                    <a:pt x="1229297" y="569214"/>
                  </a:cubicBezTo>
                  <a:cubicBezTo>
                    <a:pt x="1221581" y="574357"/>
                    <a:pt x="1213866" y="580358"/>
                    <a:pt x="1206151" y="585502"/>
                  </a:cubicBezTo>
                  <a:cubicBezTo>
                    <a:pt x="1203579" y="588074"/>
                    <a:pt x="1201007" y="589788"/>
                    <a:pt x="1199293" y="590645"/>
                  </a:cubicBezTo>
                  <a:lnTo>
                    <a:pt x="1198436" y="591502"/>
                  </a:lnTo>
                  <a:lnTo>
                    <a:pt x="1195007" y="594074"/>
                  </a:lnTo>
                  <a:cubicBezTo>
                    <a:pt x="1179576" y="605219"/>
                    <a:pt x="1164146" y="618077"/>
                    <a:pt x="1147858" y="630936"/>
                  </a:cubicBezTo>
                  <a:cubicBezTo>
                    <a:pt x="1147001" y="631793"/>
                    <a:pt x="1146143" y="632651"/>
                    <a:pt x="1145286" y="632651"/>
                  </a:cubicBezTo>
                  <a:cubicBezTo>
                    <a:pt x="1141857" y="635222"/>
                    <a:pt x="1138428" y="638651"/>
                    <a:pt x="1133285" y="642080"/>
                  </a:cubicBezTo>
                  <a:cubicBezTo>
                    <a:pt x="1118711" y="653224"/>
                    <a:pt x="1104995" y="664369"/>
                    <a:pt x="1092137" y="675513"/>
                  </a:cubicBezTo>
                  <a:lnTo>
                    <a:pt x="1075849" y="689229"/>
                  </a:lnTo>
                  <a:cubicBezTo>
                    <a:pt x="1068991" y="695230"/>
                    <a:pt x="1062133" y="700373"/>
                    <a:pt x="1056132" y="705517"/>
                  </a:cubicBezTo>
                  <a:cubicBezTo>
                    <a:pt x="1049274" y="710660"/>
                    <a:pt x="1043273" y="716661"/>
                    <a:pt x="1036415" y="721804"/>
                  </a:cubicBezTo>
                  <a:cubicBezTo>
                    <a:pt x="1034701" y="723519"/>
                    <a:pt x="1032986" y="725234"/>
                    <a:pt x="1031272" y="726948"/>
                  </a:cubicBezTo>
                  <a:cubicBezTo>
                    <a:pt x="1026986" y="731234"/>
                    <a:pt x="1021842" y="736378"/>
                    <a:pt x="1014984" y="740664"/>
                  </a:cubicBezTo>
                  <a:cubicBezTo>
                    <a:pt x="1008983" y="745807"/>
                    <a:pt x="1003840" y="750951"/>
                    <a:pt x="997839" y="755237"/>
                  </a:cubicBezTo>
                  <a:cubicBezTo>
                    <a:pt x="992696" y="759524"/>
                    <a:pt x="987552" y="763810"/>
                    <a:pt x="982409" y="768953"/>
                  </a:cubicBezTo>
                  <a:cubicBezTo>
                    <a:pt x="972979" y="777526"/>
                    <a:pt x="963549" y="786098"/>
                    <a:pt x="954976" y="794671"/>
                  </a:cubicBezTo>
                  <a:lnTo>
                    <a:pt x="953262" y="796385"/>
                  </a:lnTo>
                  <a:cubicBezTo>
                    <a:pt x="945547" y="803243"/>
                    <a:pt x="936974" y="810959"/>
                    <a:pt x="930116" y="817817"/>
                  </a:cubicBezTo>
                  <a:lnTo>
                    <a:pt x="929259" y="818674"/>
                  </a:lnTo>
                  <a:cubicBezTo>
                    <a:pt x="912114" y="834962"/>
                    <a:pt x="894112" y="852107"/>
                    <a:pt x="876110" y="870109"/>
                  </a:cubicBezTo>
                  <a:cubicBezTo>
                    <a:pt x="858965" y="887254"/>
                    <a:pt x="841820" y="905256"/>
                    <a:pt x="825532" y="922401"/>
                  </a:cubicBezTo>
                  <a:cubicBezTo>
                    <a:pt x="821246" y="926687"/>
                    <a:pt x="817816" y="930974"/>
                    <a:pt x="813530" y="935260"/>
                  </a:cubicBezTo>
                  <a:cubicBezTo>
                    <a:pt x="810101" y="938689"/>
                    <a:pt x="806672" y="942975"/>
                    <a:pt x="803243" y="946404"/>
                  </a:cubicBezTo>
                  <a:cubicBezTo>
                    <a:pt x="799814" y="950690"/>
                    <a:pt x="796385" y="954119"/>
                    <a:pt x="792956" y="957548"/>
                  </a:cubicBezTo>
                  <a:cubicBezTo>
                    <a:pt x="786956" y="963549"/>
                    <a:pt x="781812" y="969550"/>
                    <a:pt x="776669" y="975551"/>
                  </a:cubicBezTo>
                  <a:lnTo>
                    <a:pt x="774954" y="977265"/>
                  </a:lnTo>
                  <a:cubicBezTo>
                    <a:pt x="769811" y="982409"/>
                    <a:pt x="765524" y="987552"/>
                    <a:pt x="760381" y="992696"/>
                  </a:cubicBezTo>
                  <a:cubicBezTo>
                    <a:pt x="755237" y="998696"/>
                    <a:pt x="750094" y="1003840"/>
                    <a:pt x="744950" y="1009841"/>
                  </a:cubicBezTo>
                  <a:lnTo>
                    <a:pt x="726948" y="1030414"/>
                  </a:lnTo>
                  <a:cubicBezTo>
                    <a:pt x="721805" y="1036415"/>
                    <a:pt x="716661" y="1042416"/>
                    <a:pt x="710660" y="1049274"/>
                  </a:cubicBezTo>
                  <a:cubicBezTo>
                    <a:pt x="704660" y="1056132"/>
                    <a:pt x="699516" y="1062990"/>
                    <a:pt x="693515" y="1068991"/>
                  </a:cubicBezTo>
                  <a:lnTo>
                    <a:pt x="680656" y="1084421"/>
                  </a:lnTo>
                  <a:cubicBezTo>
                    <a:pt x="669512" y="1098137"/>
                    <a:pt x="657511" y="1112711"/>
                    <a:pt x="645509" y="1127284"/>
                  </a:cubicBezTo>
                  <a:lnTo>
                    <a:pt x="634365" y="1141000"/>
                  </a:lnTo>
                  <a:cubicBezTo>
                    <a:pt x="622364" y="1156430"/>
                    <a:pt x="610362" y="1172718"/>
                    <a:pt x="599218" y="1188149"/>
                  </a:cubicBezTo>
                  <a:cubicBezTo>
                    <a:pt x="597503" y="1189863"/>
                    <a:pt x="596646" y="1191578"/>
                    <a:pt x="595789" y="1192435"/>
                  </a:cubicBezTo>
                  <a:lnTo>
                    <a:pt x="594932" y="1194149"/>
                  </a:lnTo>
                  <a:lnTo>
                    <a:pt x="591503" y="1198436"/>
                  </a:lnTo>
                  <a:cubicBezTo>
                    <a:pt x="578644" y="1215581"/>
                    <a:pt x="566642" y="1231868"/>
                    <a:pt x="555498" y="1248156"/>
                  </a:cubicBezTo>
                  <a:cubicBezTo>
                    <a:pt x="553784" y="1250728"/>
                    <a:pt x="552069" y="1252442"/>
                    <a:pt x="550355" y="1255014"/>
                  </a:cubicBezTo>
                  <a:cubicBezTo>
                    <a:pt x="550355" y="1255014"/>
                    <a:pt x="550355" y="1255014"/>
                    <a:pt x="550355" y="1255014"/>
                  </a:cubicBezTo>
                  <a:lnTo>
                    <a:pt x="549497" y="1255871"/>
                  </a:lnTo>
                  <a:cubicBezTo>
                    <a:pt x="536639" y="1273016"/>
                    <a:pt x="525494" y="1290161"/>
                    <a:pt x="514350" y="1307306"/>
                  </a:cubicBezTo>
                  <a:cubicBezTo>
                    <a:pt x="513493" y="1309878"/>
                    <a:pt x="511778" y="1311593"/>
                    <a:pt x="510921" y="1312450"/>
                  </a:cubicBezTo>
                  <a:lnTo>
                    <a:pt x="509207" y="1315022"/>
                  </a:lnTo>
                  <a:cubicBezTo>
                    <a:pt x="497205" y="1332167"/>
                    <a:pt x="486061" y="1349312"/>
                    <a:pt x="474917" y="1368171"/>
                  </a:cubicBezTo>
                  <a:cubicBezTo>
                    <a:pt x="473202" y="1370743"/>
                    <a:pt x="471488" y="1373315"/>
                    <a:pt x="469773" y="1376744"/>
                  </a:cubicBezTo>
                  <a:cubicBezTo>
                    <a:pt x="464629" y="1385316"/>
                    <a:pt x="458629" y="1393889"/>
                    <a:pt x="453485" y="1402461"/>
                  </a:cubicBezTo>
                  <a:cubicBezTo>
                    <a:pt x="447484" y="1411891"/>
                    <a:pt x="442341" y="1420463"/>
                    <a:pt x="436340" y="1429036"/>
                  </a:cubicBezTo>
                  <a:cubicBezTo>
                    <a:pt x="434626" y="1431608"/>
                    <a:pt x="432911" y="1434179"/>
                    <a:pt x="431197" y="1437608"/>
                  </a:cubicBezTo>
                  <a:cubicBezTo>
                    <a:pt x="420910" y="1453896"/>
                    <a:pt x="410623" y="1471898"/>
                    <a:pt x="400336" y="1489901"/>
                  </a:cubicBezTo>
                  <a:cubicBezTo>
                    <a:pt x="398621" y="1492472"/>
                    <a:pt x="396907" y="1496759"/>
                    <a:pt x="393478" y="1501045"/>
                  </a:cubicBezTo>
                  <a:cubicBezTo>
                    <a:pt x="384905" y="1516475"/>
                    <a:pt x="375476" y="1532763"/>
                    <a:pt x="365189" y="1552480"/>
                  </a:cubicBezTo>
                  <a:lnTo>
                    <a:pt x="363474" y="1555909"/>
                  </a:lnTo>
                  <a:cubicBezTo>
                    <a:pt x="362617" y="1557623"/>
                    <a:pt x="360902" y="1560195"/>
                    <a:pt x="359188" y="1562767"/>
                  </a:cubicBezTo>
                  <a:cubicBezTo>
                    <a:pt x="349758" y="1579055"/>
                    <a:pt x="341186" y="1596200"/>
                    <a:pt x="331756" y="1614202"/>
                  </a:cubicBezTo>
                  <a:cubicBezTo>
                    <a:pt x="330899" y="1616774"/>
                    <a:pt x="329184" y="1619345"/>
                    <a:pt x="327469" y="1621917"/>
                  </a:cubicBezTo>
                  <a:cubicBezTo>
                    <a:pt x="326612" y="1622774"/>
                    <a:pt x="325755" y="1624489"/>
                    <a:pt x="325755" y="1625346"/>
                  </a:cubicBezTo>
                  <a:cubicBezTo>
                    <a:pt x="321469" y="1633919"/>
                    <a:pt x="317183" y="1642491"/>
                    <a:pt x="312896" y="1651064"/>
                  </a:cubicBezTo>
                  <a:cubicBezTo>
                    <a:pt x="308610" y="1659636"/>
                    <a:pt x="304324" y="1669066"/>
                    <a:pt x="300038" y="1677638"/>
                  </a:cubicBezTo>
                  <a:cubicBezTo>
                    <a:pt x="299180" y="1679353"/>
                    <a:pt x="298323" y="1681925"/>
                    <a:pt x="296609" y="1684496"/>
                  </a:cubicBezTo>
                  <a:cubicBezTo>
                    <a:pt x="294894" y="1687925"/>
                    <a:pt x="293179" y="1691354"/>
                    <a:pt x="292322" y="1693926"/>
                  </a:cubicBezTo>
                  <a:cubicBezTo>
                    <a:pt x="288893" y="1700784"/>
                    <a:pt x="285464" y="1708499"/>
                    <a:pt x="282035" y="1716215"/>
                  </a:cubicBezTo>
                  <a:cubicBezTo>
                    <a:pt x="278606" y="1723930"/>
                    <a:pt x="274320" y="1732502"/>
                    <a:pt x="270891" y="1740218"/>
                  </a:cubicBezTo>
                  <a:lnTo>
                    <a:pt x="269177" y="1744504"/>
                  </a:lnTo>
                  <a:cubicBezTo>
                    <a:pt x="266605" y="1750505"/>
                    <a:pt x="263176" y="1758220"/>
                    <a:pt x="259747" y="1765078"/>
                  </a:cubicBezTo>
                  <a:cubicBezTo>
                    <a:pt x="257175" y="1771078"/>
                    <a:pt x="254603" y="1777079"/>
                    <a:pt x="251174" y="1783937"/>
                  </a:cubicBezTo>
                  <a:cubicBezTo>
                    <a:pt x="248603" y="1789938"/>
                    <a:pt x="245173" y="1796796"/>
                    <a:pt x="242602" y="1802797"/>
                  </a:cubicBezTo>
                  <a:cubicBezTo>
                    <a:pt x="241744" y="1805368"/>
                    <a:pt x="240030" y="1807940"/>
                    <a:pt x="239173" y="1810512"/>
                  </a:cubicBezTo>
                  <a:cubicBezTo>
                    <a:pt x="239173" y="1811369"/>
                    <a:pt x="238316" y="1812227"/>
                    <a:pt x="238316" y="1813084"/>
                  </a:cubicBezTo>
                  <a:lnTo>
                    <a:pt x="237458" y="1814798"/>
                  </a:lnTo>
                  <a:cubicBezTo>
                    <a:pt x="235744" y="1818227"/>
                    <a:pt x="234887" y="1822513"/>
                    <a:pt x="233172" y="1825943"/>
                  </a:cubicBezTo>
                  <a:cubicBezTo>
                    <a:pt x="232315" y="1828514"/>
                    <a:pt x="230600" y="1831943"/>
                    <a:pt x="229743" y="1834515"/>
                  </a:cubicBezTo>
                  <a:cubicBezTo>
                    <a:pt x="228028" y="1839658"/>
                    <a:pt x="225457" y="1844802"/>
                    <a:pt x="223742" y="1848231"/>
                  </a:cubicBezTo>
                  <a:cubicBezTo>
                    <a:pt x="222885" y="1849946"/>
                    <a:pt x="222028" y="1851660"/>
                    <a:pt x="221171" y="1854232"/>
                  </a:cubicBezTo>
                  <a:lnTo>
                    <a:pt x="220313" y="1855089"/>
                  </a:lnTo>
                  <a:cubicBezTo>
                    <a:pt x="219456" y="1856803"/>
                    <a:pt x="219456" y="1858518"/>
                    <a:pt x="218599" y="1860233"/>
                  </a:cubicBezTo>
                  <a:cubicBezTo>
                    <a:pt x="217742" y="1862804"/>
                    <a:pt x="216884" y="1865376"/>
                    <a:pt x="216027" y="1867948"/>
                  </a:cubicBezTo>
                  <a:cubicBezTo>
                    <a:pt x="210883" y="1881664"/>
                    <a:pt x="205740" y="1896237"/>
                    <a:pt x="198882" y="1909953"/>
                  </a:cubicBezTo>
                  <a:cubicBezTo>
                    <a:pt x="197168" y="1913382"/>
                    <a:pt x="196310" y="1916811"/>
                    <a:pt x="195453" y="1919383"/>
                  </a:cubicBezTo>
                  <a:cubicBezTo>
                    <a:pt x="193738" y="1923669"/>
                    <a:pt x="192024" y="1927955"/>
                    <a:pt x="190309" y="1932242"/>
                  </a:cubicBezTo>
                  <a:lnTo>
                    <a:pt x="173164" y="1978533"/>
                  </a:lnTo>
                  <a:cubicBezTo>
                    <a:pt x="171450" y="1982819"/>
                    <a:pt x="170593" y="1986248"/>
                    <a:pt x="168878" y="1989677"/>
                  </a:cubicBezTo>
                  <a:cubicBezTo>
                    <a:pt x="168021" y="1990535"/>
                    <a:pt x="168021" y="1992249"/>
                    <a:pt x="167164" y="1993963"/>
                  </a:cubicBezTo>
                  <a:lnTo>
                    <a:pt x="166307" y="1997393"/>
                  </a:lnTo>
                  <a:cubicBezTo>
                    <a:pt x="160306" y="2013680"/>
                    <a:pt x="155162" y="2029968"/>
                    <a:pt x="148304" y="2049685"/>
                  </a:cubicBezTo>
                  <a:cubicBezTo>
                    <a:pt x="147447" y="2052257"/>
                    <a:pt x="146590" y="2054828"/>
                    <a:pt x="145733" y="2057400"/>
                  </a:cubicBezTo>
                  <a:lnTo>
                    <a:pt x="144018" y="2063401"/>
                  </a:lnTo>
                  <a:cubicBezTo>
                    <a:pt x="138017" y="2081403"/>
                    <a:pt x="132017" y="2101120"/>
                    <a:pt x="126016" y="2121694"/>
                  </a:cubicBezTo>
                  <a:lnTo>
                    <a:pt x="103727" y="2198846"/>
                  </a:lnTo>
                  <a:cubicBezTo>
                    <a:pt x="103727" y="2199704"/>
                    <a:pt x="103727" y="2199704"/>
                    <a:pt x="102870" y="2200561"/>
                  </a:cubicBezTo>
                  <a:lnTo>
                    <a:pt x="100298" y="2209991"/>
                  </a:lnTo>
                  <a:cubicBezTo>
                    <a:pt x="96012" y="2227136"/>
                    <a:pt x="90868" y="2243423"/>
                    <a:pt x="87440" y="2260568"/>
                  </a:cubicBezTo>
                  <a:cubicBezTo>
                    <a:pt x="87440" y="2263140"/>
                    <a:pt x="86582" y="2264855"/>
                    <a:pt x="85725" y="2266569"/>
                  </a:cubicBezTo>
                  <a:cubicBezTo>
                    <a:pt x="84010" y="2273427"/>
                    <a:pt x="82296" y="2280285"/>
                    <a:pt x="80582" y="2287143"/>
                  </a:cubicBezTo>
                  <a:cubicBezTo>
                    <a:pt x="77153" y="2301716"/>
                    <a:pt x="73723" y="2315432"/>
                    <a:pt x="71152" y="2330006"/>
                  </a:cubicBezTo>
                  <a:cubicBezTo>
                    <a:pt x="70295" y="2333435"/>
                    <a:pt x="70295" y="2336006"/>
                    <a:pt x="69437" y="2337721"/>
                  </a:cubicBezTo>
                  <a:cubicBezTo>
                    <a:pt x="65151" y="2355723"/>
                    <a:pt x="61722" y="2374583"/>
                    <a:pt x="58293" y="2393442"/>
                  </a:cubicBezTo>
                  <a:lnTo>
                    <a:pt x="56578" y="2400300"/>
                  </a:lnTo>
                  <a:cubicBezTo>
                    <a:pt x="56578" y="2402872"/>
                    <a:pt x="55721" y="2405444"/>
                    <a:pt x="54864" y="2407158"/>
                  </a:cubicBezTo>
                  <a:cubicBezTo>
                    <a:pt x="50578" y="2428589"/>
                    <a:pt x="47149" y="2449163"/>
                    <a:pt x="43720" y="2469737"/>
                  </a:cubicBezTo>
                  <a:cubicBezTo>
                    <a:pt x="43720" y="2471452"/>
                    <a:pt x="43720" y="2472309"/>
                    <a:pt x="42863" y="2474024"/>
                  </a:cubicBezTo>
                  <a:lnTo>
                    <a:pt x="42863" y="2474024"/>
                  </a:lnTo>
                  <a:lnTo>
                    <a:pt x="42005" y="2478310"/>
                  </a:lnTo>
                  <a:cubicBezTo>
                    <a:pt x="40291" y="2488597"/>
                    <a:pt x="38576" y="2499741"/>
                    <a:pt x="36862" y="2510885"/>
                  </a:cubicBezTo>
                  <a:cubicBezTo>
                    <a:pt x="35147" y="2522030"/>
                    <a:pt x="33433" y="2533174"/>
                    <a:pt x="31718" y="2543461"/>
                  </a:cubicBezTo>
                  <a:lnTo>
                    <a:pt x="31718" y="2544318"/>
                  </a:lnTo>
                  <a:lnTo>
                    <a:pt x="31718" y="2547747"/>
                  </a:lnTo>
                  <a:lnTo>
                    <a:pt x="30861" y="2551176"/>
                  </a:lnTo>
                  <a:cubicBezTo>
                    <a:pt x="30004" y="2560606"/>
                    <a:pt x="28289" y="2570893"/>
                    <a:pt x="26575" y="2581180"/>
                  </a:cubicBezTo>
                  <a:cubicBezTo>
                    <a:pt x="24860" y="2592324"/>
                    <a:pt x="23146" y="2603468"/>
                    <a:pt x="22288" y="2614613"/>
                  </a:cubicBezTo>
                  <a:lnTo>
                    <a:pt x="21431" y="2619756"/>
                  </a:lnTo>
                  <a:cubicBezTo>
                    <a:pt x="21431" y="2622328"/>
                    <a:pt x="20574" y="2625757"/>
                    <a:pt x="20574" y="2629186"/>
                  </a:cubicBezTo>
                  <a:cubicBezTo>
                    <a:pt x="19717" y="2638616"/>
                    <a:pt x="18002" y="2648045"/>
                    <a:pt x="17145" y="2658332"/>
                  </a:cubicBezTo>
                  <a:cubicBezTo>
                    <a:pt x="16288" y="2667762"/>
                    <a:pt x="15430" y="2678049"/>
                    <a:pt x="13716" y="2688336"/>
                  </a:cubicBezTo>
                  <a:lnTo>
                    <a:pt x="13716" y="2689193"/>
                  </a:lnTo>
                  <a:cubicBezTo>
                    <a:pt x="13716" y="2690908"/>
                    <a:pt x="13716" y="2692622"/>
                    <a:pt x="12859" y="2694337"/>
                  </a:cubicBezTo>
                  <a:cubicBezTo>
                    <a:pt x="12859" y="2697766"/>
                    <a:pt x="12002" y="2702052"/>
                    <a:pt x="12002" y="2705481"/>
                  </a:cubicBezTo>
                  <a:cubicBezTo>
                    <a:pt x="10287" y="2722626"/>
                    <a:pt x="8573" y="2739771"/>
                    <a:pt x="7715" y="2756916"/>
                  </a:cubicBezTo>
                  <a:lnTo>
                    <a:pt x="7715" y="2760345"/>
                  </a:lnTo>
                  <a:cubicBezTo>
                    <a:pt x="7715" y="2762917"/>
                    <a:pt x="6858" y="2766346"/>
                    <a:pt x="6858" y="2768918"/>
                  </a:cubicBezTo>
                  <a:cubicBezTo>
                    <a:pt x="6858" y="2773204"/>
                    <a:pt x="6001" y="2778347"/>
                    <a:pt x="6001" y="2782634"/>
                  </a:cubicBezTo>
                  <a:cubicBezTo>
                    <a:pt x="6001" y="2787777"/>
                    <a:pt x="5143" y="2792921"/>
                    <a:pt x="5143" y="2798064"/>
                  </a:cubicBezTo>
                  <a:cubicBezTo>
                    <a:pt x="4286" y="2808351"/>
                    <a:pt x="3429" y="2818638"/>
                    <a:pt x="3429" y="2828068"/>
                  </a:cubicBezTo>
                  <a:lnTo>
                    <a:pt x="3429" y="2832354"/>
                  </a:lnTo>
                  <a:cubicBezTo>
                    <a:pt x="2572" y="2841784"/>
                    <a:pt x="2572" y="2851214"/>
                    <a:pt x="2572" y="2860643"/>
                  </a:cubicBezTo>
                  <a:lnTo>
                    <a:pt x="2572" y="2864072"/>
                  </a:lnTo>
                  <a:cubicBezTo>
                    <a:pt x="2572" y="2870073"/>
                    <a:pt x="1715" y="2876931"/>
                    <a:pt x="1715" y="2882932"/>
                  </a:cubicBezTo>
                  <a:cubicBezTo>
                    <a:pt x="1715" y="2889790"/>
                    <a:pt x="857" y="2896648"/>
                    <a:pt x="857" y="2903506"/>
                  </a:cubicBezTo>
                  <a:cubicBezTo>
                    <a:pt x="857" y="2912078"/>
                    <a:pt x="857" y="2920651"/>
                    <a:pt x="0" y="2930081"/>
                  </a:cubicBezTo>
                  <a:cubicBezTo>
                    <a:pt x="0" y="2938653"/>
                    <a:pt x="0" y="2946368"/>
                    <a:pt x="0" y="2954941"/>
                  </a:cubicBezTo>
                  <a:lnTo>
                    <a:pt x="0" y="2997803"/>
                  </a:lnTo>
                  <a:cubicBezTo>
                    <a:pt x="0" y="3015806"/>
                    <a:pt x="0" y="3032093"/>
                    <a:pt x="857" y="3049238"/>
                  </a:cubicBezTo>
                  <a:lnTo>
                    <a:pt x="857" y="3051810"/>
                  </a:lnTo>
                  <a:cubicBezTo>
                    <a:pt x="857" y="3063812"/>
                    <a:pt x="1715" y="3076670"/>
                    <a:pt x="2572" y="3089529"/>
                  </a:cubicBezTo>
                  <a:lnTo>
                    <a:pt x="2572" y="3092958"/>
                  </a:lnTo>
                  <a:cubicBezTo>
                    <a:pt x="2572" y="3098102"/>
                    <a:pt x="2572" y="3102388"/>
                    <a:pt x="2572" y="3107531"/>
                  </a:cubicBezTo>
                  <a:cubicBezTo>
                    <a:pt x="2572" y="3113532"/>
                    <a:pt x="3429" y="3118676"/>
                    <a:pt x="3429" y="3124676"/>
                  </a:cubicBezTo>
                  <a:lnTo>
                    <a:pt x="6001" y="3170968"/>
                  </a:lnTo>
                  <a:cubicBezTo>
                    <a:pt x="6858" y="3175254"/>
                    <a:pt x="6858" y="3180398"/>
                    <a:pt x="6858" y="3184684"/>
                  </a:cubicBezTo>
                  <a:cubicBezTo>
                    <a:pt x="6858" y="3188113"/>
                    <a:pt x="6858" y="3191542"/>
                    <a:pt x="7715" y="3194114"/>
                  </a:cubicBezTo>
                  <a:cubicBezTo>
                    <a:pt x="8573" y="3203543"/>
                    <a:pt x="9430" y="3213830"/>
                    <a:pt x="10287" y="3223260"/>
                  </a:cubicBezTo>
                  <a:cubicBezTo>
                    <a:pt x="11144" y="3231833"/>
                    <a:pt x="11144" y="3240405"/>
                    <a:pt x="12002" y="3248120"/>
                  </a:cubicBezTo>
                  <a:cubicBezTo>
                    <a:pt x="12859" y="3251549"/>
                    <a:pt x="12859" y="3255836"/>
                    <a:pt x="12859" y="3259265"/>
                  </a:cubicBezTo>
                  <a:cubicBezTo>
                    <a:pt x="12859" y="3260979"/>
                    <a:pt x="12859" y="3262694"/>
                    <a:pt x="13716" y="3264408"/>
                  </a:cubicBezTo>
                  <a:lnTo>
                    <a:pt x="13716" y="3267837"/>
                  </a:lnTo>
                  <a:cubicBezTo>
                    <a:pt x="14573" y="3277267"/>
                    <a:pt x="15430" y="3286697"/>
                    <a:pt x="16288" y="3296126"/>
                  </a:cubicBezTo>
                  <a:cubicBezTo>
                    <a:pt x="17145" y="3305556"/>
                    <a:pt x="18002" y="3314986"/>
                    <a:pt x="18860" y="3324416"/>
                  </a:cubicBezTo>
                  <a:cubicBezTo>
                    <a:pt x="19717" y="3327845"/>
                    <a:pt x="19717" y="3331274"/>
                    <a:pt x="19717" y="3332988"/>
                  </a:cubicBezTo>
                  <a:cubicBezTo>
                    <a:pt x="19717" y="3333845"/>
                    <a:pt x="19717" y="3334703"/>
                    <a:pt x="19717" y="3335560"/>
                  </a:cubicBezTo>
                  <a:lnTo>
                    <a:pt x="20574" y="3344132"/>
                  </a:lnTo>
                  <a:cubicBezTo>
                    <a:pt x="23146" y="3361277"/>
                    <a:pt x="24860" y="3380137"/>
                    <a:pt x="27432" y="3396425"/>
                  </a:cubicBezTo>
                  <a:cubicBezTo>
                    <a:pt x="28289" y="3398996"/>
                    <a:pt x="28289" y="3401568"/>
                    <a:pt x="29147" y="3404140"/>
                  </a:cubicBezTo>
                  <a:cubicBezTo>
                    <a:pt x="29147" y="3404140"/>
                    <a:pt x="29147" y="3404140"/>
                    <a:pt x="29147" y="3404140"/>
                  </a:cubicBezTo>
                  <a:lnTo>
                    <a:pt x="30004" y="3407569"/>
                  </a:lnTo>
                  <a:cubicBezTo>
                    <a:pt x="31718" y="3418713"/>
                    <a:pt x="33433" y="3429000"/>
                    <a:pt x="35147" y="3440144"/>
                  </a:cubicBezTo>
                  <a:cubicBezTo>
                    <a:pt x="36862" y="3451289"/>
                    <a:pt x="38576" y="3461576"/>
                    <a:pt x="40291" y="3472720"/>
                  </a:cubicBezTo>
                  <a:lnTo>
                    <a:pt x="41148" y="3477863"/>
                  </a:lnTo>
                  <a:cubicBezTo>
                    <a:pt x="41148" y="3479578"/>
                    <a:pt x="41148" y="3480435"/>
                    <a:pt x="42005" y="3482150"/>
                  </a:cubicBezTo>
                  <a:cubicBezTo>
                    <a:pt x="45434" y="3502724"/>
                    <a:pt x="48863" y="3523298"/>
                    <a:pt x="53150" y="3544729"/>
                  </a:cubicBezTo>
                  <a:lnTo>
                    <a:pt x="53150" y="3546443"/>
                  </a:lnTo>
                  <a:cubicBezTo>
                    <a:pt x="53150" y="3548158"/>
                    <a:pt x="54007" y="3549015"/>
                    <a:pt x="54007" y="3550730"/>
                  </a:cubicBezTo>
                  <a:cubicBezTo>
                    <a:pt x="55721" y="3561017"/>
                    <a:pt x="58293" y="3572161"/>
                    <a:pt x="60008" y="3582448"/>
                  </a:cubicBezTo>
                  <a:cubicBezTo>
                    <a:pt x="62579" y="3593592"/>
                    <a:pt x="64294" y="3604736"/>
                    <a:pt x="66865" y="3615023"/>
                  </a:cubicBezTo>
                  <a:cubicBezTo>
                    <a:pt x="67723" y="3616738"/>
                    <a:pt x="67723" y="3618452"/>
                    <a:pt x="67723" y="3620167"/>
                  </a:cubicBezTo>
                  <a:cubicBezTo>
                    <a:pt x="72866" y="3641598"/>
                    <a:pt x="78010" y="3663887"/>
                    <a:pt x="83153" y="3686175"/>
                  </a:cubicBezTo>
                  <a:lnTo>
                    <a:pt x="83153" y="3687890"/>
                  </a:lnTo>
                  <a:cubicBezTo>
                    <a:pt x="83153" y="3688747"/>
                    <a:pt x="84010" y="3689604"/>
                    <a:pt x="84010" y="3691319"/>
                  </a:cubicBezTo>
                  <a:lnTo>
                    <a:pt x="84010" y="3693033"/>
                  </a:lnTo>
                  <a:cubicBezTo>
                    <a:pt x="84010" y="3693033"/>
                    <a:pt x="84010" y="3693033"/>
                    <a:pt x="84010" y="3693033"/>
                  </a:cubicBezTo>
                  <a:cubicBezTo>
                    <a:pt x="87440" y="3709321"/>
                    <a:pt x="92583" y="3725609"/>
                    <a:pt x="96869" y="3742754"/>
                  </a:cubicBezTo>
                  <a:lnTo>
                    <a:pt x="99441" y="3752183"/>
                  </a:lnTo>
                  <a:cubicBezTo>
                    <a:pt x="99441" y="3753041"/>
                    <a:pt x="99441" y="3753041"/>
                    <a:pt x="100298" y="3753898"/>
                  </a:cubicBezTo>
                  <a:lnTo>
                    <a:pt x="100298" y="3754755"/>
                  </a:lnTo>
                  <a:lnTo>
                    <a:pt x="102013" y="3760756"/>
                  </a:lnTo>
                  <a:cubicBezTo>
                    <a:pt x="108013" y="3781330"/>
                    <a:pt x="113157" y="3801904"/>
                    <a:pt x="119158" y="3821621"/>
                  </a:cubicBezTo>
                  <a:lnTo>
                    <a:pt x="121729" y="3830193"/>
                  </a:lnTo>
                  <a:cubicBezTo>
                    <a:pt x="126873" y="3847338"/>
                    <a:pt x="132874" y="3867912"/>
                    <a:pt x="139732" y="3887629"/>
                  </a:cubicBezTo>
                  <a:lnTo>
                    <a:pt x="141446" y="3894487"/>
                  </a:lnTo>
                  <a:cubicBezTo>
                    <a:pt x="142303" y="3896201"/>
                    <a:pt x="143161" y="3899630"/>
                    <a:pt x="144018" y="3903059"/>
                  </a:cubicBezTo>
                  <a:cubicBezTo>
                    <a:pt x="150019" y="3922776"/>
                    <a:pt x="156019" y="3939064"/>
                    <a:pt x="161163" y="3954494"/>
                  </a:cubicBezTo>
                  <a:lnTo>
                    <a:pt x="162020" y="3957924"/>
                  </a:lnTo>
                  <a:cubicBezTo>
                    <a:pt x="162020" y="3959638"/>
                    <a:pt x="162878" y="3960495"/>
                    <a:pt x="163735" y="3962210"/>
                  </a:cubicBezTo>
                  <a:cubicBezTo>
                    <a:pt x="164592" y="3964781"/>
                    <a:pt x="166307" y="3969068"/>
                    <a:pt x="168021" y="3973354"/>
                  </a:cubicBezTo>
                  <a:lnTo>
                    <a:pt x="185166" y="4019645"/>
                  </a:lnTo>
                  <a:cubicBezTo>
                    <a:pt x="186881" y="4023931"/>
                    <a:pt x="188595" y="4028218"/>
                    <a:pt x="190309" y="4032504"/>
                  </a:cubicBezTo>
                  <a:cubicBezTo>
                    <a:pt x="192024" y="4035933"/>
                    <a:pt x="192881" y="4039362"/>
                    <a:pt x="194596" y="4043649"/>
                  </a:cubicBezTo>
                  <a:lnTo>
                    <a:pt x="195453" y="4044506"/>
                  </a:lnTo>
                  <a:cubicBezTo>
                    <a:pt x="200597" y="4057364"/>
                    <a:pt x="204883" y="4070223"/>
                    <a:pt x="210026" y="4080510"/>
                  </a:cubicBezTo>
                  <a:lnTo>
                    <a:pt x="210883" y="4083082"/>
                  </a:lnTo>
                  <a:cubicBezTo>
                    <a:pt x="211741" y="4085654"/>
                    <a:pt x="212598" y="4089083"/>
                    <a:pt x="214313" y="4091654"/>
                  </a:cubicBezTo>
                  <a:cubicBezTo>
                    <a:pt x="215170" y="4093369"/>
                    <a:pt x="215170" y="4095084"/>
                    <a:pt x="216027" y="4096798"/>
                  </a:cubicBezTo>
                  <a:lnTo>
                    <a:pt x="216884" y="4097655"/>
                  </a:lnTo>
                  <a:cubicBezTo>
                    <a:pt x="217742" y="4099370"/>
                    <a:pt x="218599" y="4101941"/>
                    <a:pt x="219456" y="4103656"/>
                  </a:cubicBezTo>
                  <a:cubicBezTo>
                    <a:pt x="221171" y="4107085"/>
                    <a:pt x="223742" y="4112229"/>
                    <a:pt x="225457" y="4117372"/>
                  </a:cubicBezTo>
                  <a:cubicBezTo>
                    <a:pt x="226314" y="4120801"/>
                    <a:pt x="228028" y="4123373"/>
                    <a:pt x="228886" y="4125944"/>
                  </a:cubicBezTo>
                  <a:cubicBezTo>
                    <a:pt x="230600" y="4129374"/>
                    <a:pt x="231458" y="4132802"/>
                    <a:pt x="233172" y="4136231"/>
                  </a:cubicBezTo>
                  <a:lnTo>
                    <a:pt x="234029" y="4137946"/>
                  </a:lnTo>
                  <a:cubicBezTo>
                    <a:pt x="235744" y="4140518"/>
                    <a:pt x="237458" y="4144804"/>
                    <a:pt x="239173" y="4149947"/>
                  </a:cubicBezTo>
                  <a:cubicBezTo>
                    <a:pt x="244316" y="4162806"/>
                    <a:pt x="250317" y="4175665"/>
                    <a:pt x="255461" y="4186809"/>
                  </a:cubicBezTo>
                  <a:lnTo>
                    <a:pt x="258889" y="4193667"/>
                  </a:lnTo>
                  <a:cubicBezTo>
                    <a:pt x="261461" y="4198811"/>
                    <a:pt x="263176" y="4203954"/>
                    <a:pt x="264890" y="4207383"/>
                  </a:cubicBezTo>
                  <a:lnTo>
                    <a:pt x="267462" y="4212527"/>
                  </a:lnTo>
                  <a:cubicBezTo>
                    <a:pt x="273463" y="4227100"/>
                    <a:pt x="281178" y="4241673"/>
                    <a:pt x="288036" y="4256247"/>
                  </a:cubicBezTo>
                  <a:cubicBezTo>
                    <a:pt x="289751" y="4259675"/>
                    <a:pt x="291465" y="4262247"/>
                    <a:pt x="292322" y="4265676"/>
                  </a:cubicBezTo>
                  <a:cubicBezTo>
                    <a:pt x="293179" y="4268248"/>
                    <a:pt x="294037" y="4269962"/>
                    <a:pt x="295751" y="4272534"/>
                  </a:cubicBezTo>
                  <a:cubicBezTo>
                    <a:pt x="300038" y="4281107"/>
                    <a:pt x="304324" y="4290537"/>
                    <a:pt x="308610" y="4299109"/>
                  </a:cubicBezTo>
                  <a:cubicBezTo>
                    <a:pt x="312896" y="4307682"/>
                    <a:pt x="317183" y="4316254"/>
                    <a:pt x="321469" y="4324827"/>
                  </a:cubicBezTo>
                  <a:cubicBezTo>
                    <a:pt x="322326" y="4325684"/>
                    <a:pt x="322326" y="4327398"/>
                    <a:pt x="323183" y="4328255"/>
                  </a:cubicBezTo>
                  <a:lnTo>
                    <a:pt x="323183" y="4329113"/>
                  </a:lnTo>
                  <a:lnTo>
                    <a:pt x="324898" y="4330827"/>
                  </a:lnTo>
                  <a:lnTo>
                    <a:pt x="327469" y="4335114"/>
                  </a:lnTo>
                  <a:cubicBezTo>
                    <a:pt x="336042" y="4352259"/>
                    <a:pt x="345472" y="4369404"/>
                    <a:pt x="354902" y="4387406"/>
                  </a:cubicBezTo>
                  <a:cubicBezTo>
                    <a:pt x="356616" y="4389977"/>
                    <a:pt x="357473" y="4392549"/>
                    <a:pt x="358331" y="4394264"/>
                  </a:cubicBezTo>
                  <a:lnTo>
                    <a:pt x="360045" y="4396835"/>
                  </a:lnTo>
                  <a:cubicBezTo>
                    <a:pt x="365189" y="4406265"/>
                    <a:pt x="370332" y="4415695"/>
                    <a:pt x="375476" y="4425125"/>
                  </a:cubicBezTo>
                  <a:cubicBezTo>
                    <a:pt x="380619" y="4433697"/>
                    <a:pt x="384905" y="4442270"/>
                    <a:pt x="390049" y="4450842"/>
                  </a:cubicBezTo>
                  <a:lnTo>
                    <a:pt x="390906" y="4451699"/>
                  </a:lnTo>
                  <a:lnTo>
                    <a:pt x="394335" y="4458557"/>
                  </a:lnTo>
                  <a:cubicBezTo>
                    <a:pt x="404622" y="4476560"/>
                    <a:pt x="414909" y="4494562"/>
                    <a:pt x="427768" y="4515136"/>
                  </a:cubicBezTo>
                  <a:lnTo>
                    <a:pt x="430339" y="4519422"/>
                  </a:lnTo>
                  <a:cubicBezTo>
                    <a:pt x="442341" y="4538282"/>
                    <a:pt x="454343" y="4557999"/>
                    <a:pt x="465487" y="4576001"/>
                  </a:cubicBezTo>
                  <a:lnTo>
                    <a:pt x="467201" y="4578572"/>
                  </a:lnTo>
                  <a:cubicBezTo>
                    <a:pt x="468059" y="4579430"/>
                    <a:pt x="468059" y="4580287"/>
                    <a:pt x="468916" y="4581144"/>
                  </a:cubicBezTo>
                  <a:cubicBezTo>
                    <a:pt x="474059" y="4589717"/>
                    <a:pt x="480060" y="4598289"/>
                    <a:pt x="486061" y="4606862"/>
                  </a:cubicBezTo>
                  <a:cubicBezTo>
                    <a:pt x="492062" y="4616292"/>
                    <a:pt x="498919" y="4626579"/>
                    <a:pt x="504920" y="4636008"/>
                  </a:cubicBezTo>
                  <a:lnTo>
                    <a:pt x="504920" y="4636008"/>
                  </a:lnTo>
                  <a:cubicBezTo>
                    <a:pt x="505778" y="4637723"/>
                    <a:pt x="507492" y="4639437"/>
                    <a:pt x="508349" y="4641152"/>
                  </a:cubicBezTo>
                  <a:cubicBezTo>
                    <a:pt x="521208" y="4660869"/>
                    <a:pt x="533210" y="4678014"/>
                    <a:pt x="544354" y="4693444"/>
                  </a:cubicBezTo>
                  <a:lnTo>
                    <a:pt x="545211" y="4694301"/>
                  </a:lnTo>
                  <a:cubicBezTo>
                    <a:pt x="546926" y="4696873"/>
                    <a:pt x="548640" y="4698587"/>
                    <a:pt x="550355" y="4701159"/>
                  </a:cubicBezTo>
                  <a:cubicBezTo>
                    <a:pt x="561499" y="4717447"/>
                    <a:pt x="573500" y="4733735"/>
                    <a:pt x="586359" y="4750880"/>
                  </a:cubicBezTo>
                  <a:lnTo>
                    <a:pt x="587216" y="4752594"/>
                  </a:lnTo>
                  <a:cubicBezTo>
                    <a:pt x="588931" y="4755166"/>
                    <a:pt x="592360" y="4758595"/>
                    <a:pt x="594932" y="4763739"/>
                  </a:cubicBezTo>
                  <a:cubicBezTo>
                    <a:pt x="600075" y="4770597"/>
                    <a:pt x="605219" y="4777454"/>
                    <a:pt x="611219" y="4785170"/>
                  </a:cubicBezTo>
                  <a:cubicBezTo>
                    <a:pt x="617220" y="4792885"/>
                    <a:pt x="623221" y="4801457"/>
                    <a:pt x="629222" y="4809173"/>
                  </a:cubicBezTo>
                  <a:lnTo>
                    <a:pt x="638651" y="4821174"/>
                  </a:lnTo>
                  <a:cubicBezTo>
                    <a:pt x="644652" y="4828032"/>
                    <a:pt x="650653" y="4835747"/>
                    <a:pt x="656654" y="4843463"/>
                  </a:cubicBezTo>
                  <a:cubicBezTo>
                    <a:pt x="662654" y="4851178"/>
                    <a:pt x="668655" y="4858036"/>
                    <a:pt x="673799" y="4864894"/>
                  </a:cubicBezTo>
                  <a:lnTo>
                    <a:pt x="676370" y="4868323"/>
                  </a:lnTo>
                  <a:cubicBezTo>
                    <a:pt x="677228" y="4870037"/>
                    <a:pt x="679799" y="4872609"/>
                    <a:pt x="681514" y="4874324"/>
                  </a:cubicBezTo>
                  <a:cubicBezTo>
                    <a:pt x="683228" y="4876038"/>
                    <a:pt x="684943" y="4878610"/>
                    <a:pt x="686657" y="4880324"/>
                  </a:cubicBezTo>
                  <a:cubicBezTo>
                    <a:pt x="692658" y="4887182"/>
                    <a:pt x="697801" y="4893183"/>
                    <a:pt x="703802" y="4900041"/>
                  </a:cubicBezTo>
                  <a:cubicBezTo>
                    <a:pt x="708946" y="4906042"/>
                    <a:pt x="714946" y="4912900"/>
                    <a:pt x="720090" y="4918901"/>
                  </a:cubicBezTo>
                  <a:lnTo>
                    <a:pt x="721805" y="4921472"/>
                  </a:lnTo>
                  <a:cubicBezTo>
                    <a:pt x="724376" y="4924902"/>
                    <a:pt x="727805" y="4928330"/>
                    <a:pt x="732091" y="4932617"/>
                  </a:cubicBezTo>
                  <a:cubicBezTo>
                    <a:pt x="734663" y="4935189"/>
                    <a:pt x="737235" y="4937760"/>
                    <a:pt x="739807" y="4940332"/>
                  </a:cubicBezTo>
                  <a:lnTo>
                    <a:pt x="740664" y="4941189"/>
                  </a:lnTo>
                  <a:cubicBezTo>
                    <a:pt x="749236" y="4951476"/>
                    <a:pt x="759524" y="4962620"/>
                    <a:pt x="768953" y="4972907"/>
                  </a:cubicBezTo>
                  <a:lnTo>
                    <a:pt x="796385" y="5002911"/>
                  </a:lnTo>
                  <a:cubicBezTo>
                    <a:pt x="800671" y="5007197"/>
                    <a:pt x="804101" y="5010627"/>
                    <a:pt x="807530" y="5014913"/>
                  </a:cubicBezTo>
                  <a:cubicBezTo>
                    <a:pt x="811816" y="5019199"/>
                    <a:pt x="815245" y="5023485"/>
                    <a:pt x="819531" y="5027772"/>
                  </a:cubicBezTo>
                  <a:cubicBezTo>
                    <a:pt x="836676" y="5045774"/>
                    <a:pt x="852964" y="5062919"/>
                    <a:pt x="870109" y="5080064"/>
                  </a:cubicBezTo>
                  <a:cubicBezTo>
                    <a:pt x="1144429" y="5354384"/>
                    <a:pt x="1463326" y="5569554"/>
                    <a:pt x="1817370" y="5718715"/>
                  </a:cubicBezTo>
                  <a:cubicBezTo>
                    <a:pt x="2185130" y="5874734"/>
                    <a:pt x="2576036" y="5953602"/>
                    <a:pt x="2978087" y="5953602"/>
                  </a:cubicBezTo>
                  <a:cubicBezTo>
                    <a:pt x="3380137" y="5953602"/>
                    <a:pt x="3770186" y="5874734"/>
                    <a:pt x="4138803" y="5718715"/>
                  </a:cubicBezTo>
                  <a:cubicBezTo>
                    <a:pt x="4492847" y="5569554"/>
                    <a:pt x="4811744" y="5354384"/>
                    <a:pt x="5086064" y="5080064"/>
                  </a:cubicBezTo>
                  <a:cubicBezTo>
                    <a:pt x="5103209" y="5062919"/>
                    <a:pt x="5120354" y="5044917"/>
                    <a:pt x="5136642" y="5027772"/>
                  </a:cubicBezTo>
                  <a:cubicBezTo>
                    <a:pt x="5140929" y="5023485"/>
                    <a:pt x="5144357" y="5019199"/>
                    <a:pt x="5148644" y="5014913"/>
                  </a:cubicBezTo>
                  <a:cubicBezTo>
                    <a:pt x="5152073" y="5011484"/>
                    <a:pt x="5155502" y="5007197"/>
                    <a:pt x="5158931" y="5003769"/>
                  </a:cubicBezTo>
                  <a:lnTo>
                    <a:pt x="5160645" y="5002054"/>
                  </a:lnTo>
                  <a:cubicBezTo>
                    <a:pt x="5169218" y="4993482"/>
                    <a:pt x="5176933" y="4984909"/>
                    <a:pt x="5184648" y="4975479"/>
                  </a:cubicBezTo>
                  <a:lnTo>
                    <a:pt x="5186363" y="4973765"/>
                  </a:lnTo>
                  <a:cubicBezTo>
                    <a:pt x="5191506" y="4968621"/>
                    <a:pt x="5195792" y="4963478"/>
                    <a:pt x="5200936" y="4957477"/>
                  </a:cubicBezTo>
                  <a:cubicBezTo>
                    <a:pt x="5206079" y="4951476"/>
                    <a:pt x="5211223" y="4946333"/>
                    <a:pt x="5216366" y="4940332"/>
                  </a:cubicBezTo>
                  <a:lnTo>
                    <a:pt x="5234369" y="4919758"/>
                  </a:lnTo>
                  <a:cubicBezTo>
                    <a:pt x="5239512" y="4913757"/>
                    <a:pt x="5244656" y="4907757"/>
                    <a:pt x="5250656" y="4900899"/>
                  </a:cubicBezTo>
                  <a:cubicBezTo>
                    <a:pt x="5256657" y="4894040"/>
                    <a:pt x="5261801" y="4887182"/>
                    <a:pt x="5267801" y="4881182"/>
                  </a:cubicBezTo>
                  <a:lnTo>
                    <a:pt x="5280660" y="4865751"/>
                  </a:lnTo>
                  <a:cubicBezTo>
                    <a:pt x="5286661" y="4858893"/>
                    <a:pt x="5291804" y="4852035"/>
                    <a:pt x="5297805" y="4844320"/>
                  </a:cubicBezTo>
                  <a:cubicBezTo>
                    <a:pt x="5303806" y="4836605"/>
                    <a:pt x="5309807" y="4828889"/>
                    <a:pt x="5316665" y="4821174"/>
                  </a:cubicBezTo>
                  <a:cubicBezTo>
                    <a:pt x="5319236" y="4817745"/>
                    <a:pt x="5322666" y="4814316"/>
                    <a:pt x="5324380" y="4810887"/>
                  </a:cubicBezTo>
                  <a:lnTo>
                    <a:pt x="5325237" y="4810030"/>
                  </a:lnTo>
                  <a:cubicBezTo>
                    <a:pt x="5331238" y="4802315"/>
                    <a:pt x="5337239" y="4794599"/>
                    <a:pt x="5343239" y="4786027"/>
                  </a:cubicBezTo>
                  <a:cubicBezTo>
                    <a:pt x="5349240" y="4777454"/>
                    <a:pt x="5356098" y="4769739"/>
                    <a:pt x="5362099" y="4761167"/>
                  </a:cubicBezTo>
                  <a:cubicBezTo>
                    <a:pt x="5362956" y="4760309"/>
                    <a:pt x="5363814" y="4758595"/>
                    <a:pt x="5364671" y="4757738"/>
                  </a:cubicBezTo>
                  <a:cubicBezTo>
                    <a:pt x="5366385" y="4756023"/>
                    <a:pt x="5367242" y="4754309"/>
                    <a:pt x="5368957" y="4751737"/>
                  </a:cubicBezTo>
                  <a:cubicBezTo>
                    <a:pt x="5381816" y="4734592"/>
                    <a:pt x="5393817" y="4718304"/>
                    <a:pt x="5404961" y="4702017"/>
                  </a:cubicBezTo>
                  <a:cubicBezTo>
                    <a:pt x="5406676" y="4699445"/>
                    <a:pt x="5408391" y="4696873"/>
                    <a:pt x="5410105" y="4694301"/>
                  </a:cubicBezTo>
                  <a:cubicBezTo>
                    <a:pt x="5410105" y="4694301"/>
                    <a:pt x="5410105" y="4694301"/>
                    <a:pt x="5410105" y="4694301"/>
                  </a:cubicBezTo>
                  <a:cubicBezTo>
                    <a:pt x="5410105" y="4694301"/>
                    <a:pt x="5410105" y="4694301"/>
                    <a:pt x="5410105" y="4694301"/>
                  </a:cubicBezTo>
                  <a:lnTo>
                    <a:pt x="5410962" y="4693444"/>
                  </a:lnTo>
                  <a:cubicBezTo>
                    <a:pt x="5423821" y="4675442"/>
                    <a:pt x="5434965" y="4659154"/>
                    <a:pt x="5446109" y="4642009"/>
                  </a:cubicBezTo>
                  <a:cubicBezTo>
                    <a:pt x="5446967" y="4639437"/>
                    <a:pt x="5448681" y="4637723"/>
                    <a:pt x="5449539" y="4636865"/>
                  </a:cubicBezTo>
                  <a:lnTo>
                    <a:pt x="5451253" y="4634294"/>
                  </a:lnTo>
                  <a:cubicBezTo>
                    <a:pt x="5463254" y="4616292"/>
                    <a:pt x="5474399" y="4599147"/>
                    <a:pt x="5486400" y="4581144"/>
                  </a:cubicBezTo>
                  <a:cubicBezTo>
                    <a:pt x="5487257" y="4580287"/>
                    <a:pt x="5487257" y="4579430"/>
                    <a:pt x="5488115" y="4578572"/>
                  </a:cubicBezTo>
                  <a:lnTo>
                    <a:pt x="5489829" y="4576001"/>
                  </a:lnTo>
                  <a:cubicBezTo>
                    <a:pt x="5495830" y="4566571"/>
                    <a:pt x="5501831" y="4557141"/>
                    <a:pt x="5506974" y="4547712"/>
                  </a:cubicBezTo>
                  <a:cubicBezTo>
                    <a:pt x="5512975" y="4538282"/>
                    <a:pt x="5518976" y="4528852"/>
                    <a:pt x="5524119" y="4519422"/>
                  </a:cubicBezTo>
                  <a:cubicBezTo>
                    <a:pt x="5524976" y="4518565"/>
                    <a:pt x="5524976" y="4517708"/>
                    <a:pt x="5525834" y="4516850"/>
                  </a:cubicBezTo>
                  <a:lnTo>
                    <a:pt x="5527548" y="4514279"/>
                  </a:lnTo>
                  <a:cubicBezTo>
                    <a:pt x="5538692" y="4497134"/>
                    <a:pt x="5548979" y="4478274"/>
                    <a:pt x="5559266" y="4459415"/>
                  </a:cubicBezTo>
                  <a:cubicBezTo>
                    <a:pt x="5560981" y="4456843"/>
                    <a:pt x="5562696" y="4452557"/>
                    <a:pt x="5566124" y="4448270"/>
                  </a:cubicBezTo>
                  <a:cubicBezTo>
                    <a:pt x="5574697" y="4432840"/>
                    <a:pt x="5584127" y="4416552"/>
                    <a:pt x="5594414" y="4396835"/>
                  </a:cubicBezTo>
                  <a:lnTo>
                    <a:pt x="5596128" y="4393407"/>
                  </a:lnTo>
                  <a:cubicBezTo>
                    <a:pt x="5596986" y="4391692"/>
                    <a:pt x="5598700" y="4389120"/>
                    <a:pt x="5600414" y="4386549"/>
                  </a:cubicBezTo>
                  <a:cubicBezTo>
                    <a:pt x="5609844" y="4370261"/>
                    <a:pt x="5618417" y="4353116"/>
                    <a:pt x="5626989" y="4335114"/>
                  </a:cubicBezTo>
                  <a:cubicBezTo>
                    <a:pt x="5628704" y="4332542"/>
                    <a:pt x="5629561" y="4329970"/>
                    <a:pt x="5631276" y="4327398"/>
                  </a:cubicBezTo>
                  <a:cubicBezTo>
                    <a:pt x="5632133" y="4326541"/>
                    <a:pt x="5632990" y="4324827"/>
                    <a:pt x="5632990" y="4323969"/>
                  </a:cubicBezTo>
                  <a:cubicBezTo>
                    <a:pt x="5641562" y="4307682"/>
                    <a:pt x="5649278" y="4290537"/>
                    <a:pt x="5657850" y="4273392"/>
                  </a:cubicBezTo>
                  <a:cubicBezTo>
                    <a:pt x="5659565" y="4269962"/>
                    <a:pt x="5660422" y="4267391"/>
                    <a:pt x="5662136" y="4264819"/>
                  </a:cubicBezTo>
                  <a:cubicBezTo>
                    <a:pt x="5662994" y="4262247"/>
                    <a:pt x="5664708" y="4260533"/>
                    <a:pt x="5665566" y="4257961"/>
                  </a:cubicBezTo>
                  <a:lnTo>
                    <a:pt x="5667280" y="4255389"/>
                  </a:lnTo>
                  <a:cubicBezTo>
                    <a:pt x="5672424" y="4245959"/>
                    <a:pt x="5676710" y="4236530"/>
                    <a:pt x="5680996" y="4226243"/>
                  </a:cubicBezTo>
                  <a:cubicBezTo>
                    <a:pt x="5683568" y="4221099"/>
                    <a:pt x="5686139" y="4215956"/>
                    <a:pt x="5688711" y="4209955"/>
                  </a:cubicBezTo>
                  <a:cubicBezTo>
                    <a:pt x="5690426" y="4204812"/>
                    <a:pt x="5692997" y="4200525"/>
                    <a:pt x="5694712" y="4196239"/>
                  </a:cubicBezTo>
                  <a:cubicBezTo>
                    <a:pt x="5696426" y="4192810"/>
                    <a:pt x="5697284" y="4190238"/>
                    <a:pt x="5698998" y="4186809"/>
                  </a:cubicBezTo>
                  <a:lnTo>
                    <a:pt x="5699856" y="4184237"/>
                  </a:lnTo>
                  <a:cubicBezTo>
                    <a:pt x="5705856" y="4171379"/>
                    <a:pt x="5711000" y="4159377"/>
                    <a:pt x="5716143" y="4147376"/>
                  </a:cubicBezTo>
                  <a:cubicBezTo>
                    <a:pt x="5717001" y="4144804"/>
                    <a:pt x="5718715" y="4141375"/>
                    <a:pt x="5720429" y="4137946"/>
                  </a:cubicBezTo>
                  <a:cubicBezTo>
                    <a:pt x="5721287" y="4136231"/>
                    <a:pt x="5721287" y="4135374"/>
                    <a:pt x="5722144" y="4133660"/>
                  </a:cubicBezTo>
                  <a:cubicBezTo>
                    <a:pt x="5724716" y="4126801"/>
                    <a:pt x="5727287" y="4119086"/>
                    <a:pt x="5731574" y="4111371"/>
                  </a:cubicBezTo>
                  <a:cubicBezTo>
                    <a:pt x="5734146" y="4105370"/>
                    <a:pt x="5736717" y="4099370"/>
                    <a:pt x="5739289" y="4093369"/>
                  </a:cubicBezTo>
                  <a:cubicBezTo>
                    <a:pt x="5740146" y="4091654"/>
                    <a:pt x="5740146" y="4089940"/>
                    <a:pt x="5741004" y="4089083"/>
                  </a:cubicBezTo>
                  <a:cubicBezTo>
                    <a:pt x="5741861" y="4086511"/>
                    <a:pt x="5742718" y="4083939"/>
                    <a:pt x="5743575" y="4081367"/>
                  </a:cubicBezTo>
                  <a:cubicBezTo>
                    <a:pt x="5746147" y="4074509"/>
                    <a:pt x="5749576" y="4066794"/>
                    <a:pt x="5752148" y="4059936"/>
                  </a:cubicBezTo>
                  <a:cubicBezTo>
                    <a:pt x="5754719" y="4053935"/>
                    <a:pt x="5757291" y="4047077"/>
                    <a:pt x="5759863" y="4041076"/>
                  </a:cubicBezTo>
                  <a:lnTo>
                    <a:pt x="5760720" y="4037648"/>
                  </a:lnTo>
                  <a:cubicBezTo>
                    <a:pt x="5761577" y="4035076"/>
                    <a:pt x="5763292" y="4031647"/>
                    <a:pt x="5764149" y="4029075"/>
                  </a:cubicBezTo>
                  <a:cubicBezTo>
                    <a:pt x="5765864" y="4024789"/>
                    <a:pt x="5767578" y="4019645"/>
                    <a:pt x="5769293" y="4015359"/>
                  </a:cubicBezTo>
                  <a:cubicBezTo>
                    <a:pt x="5771864" y="4007644"/>
                    <a:pt x="5774436" y="3999929"/>
                    <a:pt x="5777865" y="3992214"/>
                  </a:cubicBezTo>
                  <a:cubicBezTo>
                    <a:pt x="5780437" y="3984498"/>
                    <a:pt x="5783866" y="3976783"/>
                    <a:pt x="5786438" y="3969068"/>
                  </a:cubicBezTo>
                  <a:cubicBezTo>
                    <a:pt x="5788152" y="3964781"/>
                    <a:pt x="5789009" y="3961352"/>
                    <a:pt x="5790724" y="3957924"/>
                  </a:cubicBezTo>
                  <a:cubicBezTo>
                    <a:pt x="5791581" y="3957066"/>
                    <a:pt x="5791581" y="3955351"/>
                    <a:pt x="5792439" y="3953637"/>
                  </a:cubicBezTo>
                  <a:lnTo>
                    <a:pt x="5793296" y="3950208"/>
                  </a:lnTo>
                  <a:cubicBezTo>
                    <a:pt x="5799296" y="3933920"/>
                    <a:pt x="5804440" y="3917633"/>
                    <a:pt x="5811298" y="3897916"/>
                  </a:cubicBezTo>
                  <a:cubicBezTo>
                    <a:pt x="5812155" y="3895344"/>
                    <a:pt x="5813012" y="3892772"/>
                    <a:pt x="5813870" y="3890201"/>
                  </a:cubicBezTo>
                  <a:lnTo>
                    <a:pt x="5815584" y="3884200"/>
                  </a:lnTo>
                  <a:cubicBezTo>
                    <a:pt x="5820728" y="3869627"/>
                    <a:pt x="5825871" y="3853339"/>
                    <a:pt x="5830157" y="3837908"/>
                  </a:cubicBezTo>
                  <a:lnTo>
                    <a:pt x="5836158" y="3818192"/>
                  </a:lnTo>
                  <a:cubicBezTo>
                    <a:pt x="5838730" y="3807905"/>
                    <a:pt x="5842159" y="3797618"/>
                    <a:pt x="5844731" y="3787331"/>
                  </a:cubicBezTo>
                  <a:cubicBezTo>
                    <a:pt x="5847302" y="3777044"/>
                    <a:pt x="5850731" y="3766757"/>
                    <a:pt x="5853303" y="3755612"/>
                  </a:cubicBezTo>
                  <a:lnTo>
                    <a:pt x="5855018" y="3750469"/>
                  </a:lnTo>
                  <a:cubicBezTo>
                    <a:pt x="5855018" y="3749612"/>
                    <a:pt x="5855018" y="3749612"/>
                    <a:pt x="5855875" y="3748754"/>
                  </a:cubicBezTo>
                  <a:cubicBezTo>
                    <a:pt x="5858447" y="3738467"/>
                    <a:pt x="5861019" y="3729038"/>
                    <a:pt x="5863590" y="3718751"/>
                  </a:cubicBezTo>
                  <a:cubicBezTo>
                    <a:pt x="5866162" y="3708464"/>
                    <a:pt x="5868734" y="3699034"/>
                    <a:pt x="5871306" y="3688747"/>
                  </a:cubicBezTo>
                  <a:lnTo>
                    <a:pt x="5871306" y="3687890"/>
                  </a:lnTo>
                  <a:lnTo>
                    <a:pt x="5887593" y="3617595"/>
                  </a:lnTo>
                  <a:cubicBezTo>
                    <a:pt x="5887593" y="3617595"/>
                    <a:pt x="5887593" y="3616738"/>
                    <a:pt x="5887593" y="3616738"/>
                  </a:cubicBezTo>
                  <a:lnTo>
                    <a:pt x="5887593" y="3615881"/>
                  </a:lnTo>
                  <a:lnTo>
                    <a:pt x="5889308" y="3609880"/>
                  </a:lnTo>
                  <a:cubicBezTo>
                    <a:pt x="5894451" y="3589306"/>
                    <a:pt x="5897880" y="3567875"/>
                    <a:pt x="5902166" y="3547301"/>
                  </a:cubicBezTo>
                  <a:cubicBezTo>
                    <a:pt x="5902166" y="3546443"/>
                    <a:pt x="5902166" y="3545586"/>
                    <a:pt x="5902166" y="3544729"/>
                  </a:cubicBezTo>
                  <a:lnTo>
                    <a:pt x="5902166" y="3543872"/>
                  </a:lnTo>
                  <a:lnTo>
                    <a:pt x="5903024" y="3538728"/>
                  </a:lnTo>
                  <a:cubicBezTo>
                    <a:pt x="5906453" y="3520726"/>
                    <a:pt x="5910739" y="3497580"/>
                    <a:pt x="5915025" y="3475292"/>
                  </a:cubicBezTo>
                  <a:lnTo>
                    <a:pt x="5915882" y="3469291"/>
                  </a:lnTo>
                  <a:cubicBezTo>
                    <a:pt x="5915882" y="3467576"/>
                    <a:pt x="5916740" y="3465862"/>
                    <a:pt x="5916740" y="3465005"/>
                  </a:cubicBezTo>
                  <a:cubicBezTo>
                    <a:pt x="5918454" y="3454718"/>
                    <a:pt x="5920169" y="3445288"/>
                    <a:pt x="5921883" y="3435001"/>
                  </a:cubicBezTo>
                  <a:cubicBezTo>
                    <a:pt x="5923598" y="3424714"/>
                    <a:pt x="5925312" y="3414427"/>
                    <a:pt x="5927027" y="3403283"/>
                  </a:cubicBezTo>
                  <a:lnTo>
                    <a:pt x="5927884" y="3400711"/>
                  </a:lnTo>
                  <a:cubicBezTo>
                    <a:pt x="5927884" y="3398139"/>
                    <a:pt x="5928741" y="3395567"/>
                    <a:pt x="5928741" y="3392138"/>
                  </a:cubicBezTo>
                  <a:cubicBezTo>
                    <a:pt x="5929599" y="3385280"/>
                    <a:pt x="5930456" y="3379280"/>
                    <a:pt x="5931313" y="3372422"/>
                  </a:cubicBezTo>
                  <a:cubicBezTo>
                    <a:pt x="5933027" y="3359563"/>
                    <a:pt x="5934742" y="3347561"/>
                    <a:pt x="5935599" y="3336417"/>
                  </a:cubicBezTo>
                  <a:lnTo>
                    <a:pt x="5936456" y="3332131"/>
                  </a:lnTo>
                  <a:cubicBezTo>
                    <a:pt x="5936456" y="3331274"/>
                    <a:pt x="5936456" y="3330416"/>
                    <a:pt x="5936456" y="3328702"/>
                  </a:cubicBezTo>
                  <a:cubicBezTo>
                    <a:pt x="5936456" y="3325273"/>
                    <a:pt x="5937314" y="3320987"/>
                    <a:pt x="5937314" y="3317558"/>
                  </a:cubicBezTo>
                  <a:cubicBezTo>
                    <a:pt x="5939886" y="3300413"/>
                    <a:pt x="5941600" y="3282410"/>
                    <a:pt x="5943314" y="3264408"/>
                  </a:cubicBezTo>
                  <a:lnTo>
                    <a:pt x="5943314" y="3262694"/>
                  </a:lnTo>
                  <a:cubicBezTo>
                    <a:pt x="5943314" y="3260122"/>
                    <a:pt x="5943314" y="3258407"/>
                    <a:pt x="5944172" y="3255836"/>
                  </a:cubicBezTo>
                  <a:cubicBezTo>
                    <a:pt x="5944172" y="3251549"/>
                    <a:pt x="5945029" y="3246406"/>
                    <a:pt x="5945029" y="3242120"/>
                  </a:cubicBezTo>
                  <a:cubicBezTo>
                    <a:pt x="5946744" y="3225832"/>
                    <a:pt x="5948458" y="3209544"/>
                    <a:pt x="5949315" y="3194114"/>
                  </a:cubicBezTo>
                  <a:lnTo>
                    <a:pt x="5949315" y="3191542"/>
                  </a:lnTo>
                  <a:cubicBezTo>
                    <a:pt x="5949315" y="3187256"/>
                    <a:pt x="5950172" y="3183827"/>
                    <a:pt x="5950172" y="3179540"/>
                  </a:cubicBezTo>
                  <a:cubicBezTo>
                    <a:pt x="5950172" y="3174397"/>
                    <a:pt x="5951030" y="3168396"/>
                    <a:pt x="5951030" y="3163253"/>
                  </a:cubicBezTo>
                  <a:lnTo>
                    <a:pt x="5953601" y="3119533"/>
                  </a:lnTo>
                  <a:cubicBezTo>
                    <a:pt x="5953601" y="3112675"/>
                    <a:pt x="5954459" y="3106674"/>
                    <a:pt x="5954459" y="3100673"/>
                  </a:cubicBezTo>
                  <a:cubicBezTo>
                    <a:pt x="5954459" y="3093815"/>
                    <a:pt x="5955316" y="3086957"/>
                    <a:pt x="5955316" y="3080099"/>
                  </a:cubicBezTo>
                  <a:cubicBezTo>
                    <a:pt x="5955316" y="3074099"/>
                    <a:pt x="5955316" y="3068955"/>
                    <a:pt x="5956173" y="3062954"/>
                  </a:cubicBezTo>
                  <a:cubicBezTo>
                    <a:pt x="5956173" y="3057811"/>
                    <a:pt x="5956173" y="3053525"/>
                    <a:pt x="5956173" y="3048381"/>
                  </a:cubicBezTo>
                  <a:lnTo>
                    <a:pt x="5956173" y="3046667"/>
                  </a:lnTo>
                  <a:cubicBezTo>
                    <a:pt x="5957031" y="3022664"/>
                    <a:pt x="5957031" y="2998661"/>
                    <a:pt x="5957031" y="2972943"/>
                  </a:cubicBezTo>
                  <a:cubicBezTo>
                    <a:pt x="5964746" y="2593181"/>
                    <a:pt x="5891879" y="2216849"/>
                    <a:pt x="5747004" y="1859375"/>
                  </a:cubicBezTo>
                  <a:lnTo>
                    <a:pt x="5747004" y="1859375"/>
                  </a:lnTo>
                  <a:close/>
                  <a:moveTo>
                    <a:pt x="3107531" y="251174"/>
                  </a:moveTo>
                  <a:lnTo>
                    <a:pt x="3166682" y="255461"/>
                  </a:lnTo>
                  <a:cubicBezTo>
                    <a:pt x="3826764" y="300037"/>
                    <a:pt x="4448271" y="581216"/>
                    <a:pt x="4916329" y="1048417"/>
                  </a:cubicBezTo>
                  <a:cubicBezTo>
                    <a:pt x="5383530" y="1515618"/>
                    <a:pt x="5664708" y="2136267"/>
                    <a:pt x="5709285" y="2798064"/>
                  </a:cubicBezTo>
                  <a:lnTo>
                    <a:pt x="5713571" y="2857214"/>
                  </a:lnTo>
                  <a:lnTo>
                    <a:pt x="3107531" y="2857214"/>
                  </a:lnTo>
                  <a:lnTo>
                    <a:pt x="3107531" y="251174"/>
                  </a:lnTo>
                  <a:close/>
                  <a:moveTo>
                    <a:pt x="4780884" y="5038916"/>
                  </a:moveTo>
                  <a:cubicBezTo>
                    <a:pt x="4282821" y="5474399"/>
                    <a:pt x="3644170" y="5714429"/>
                    <a:pt x="2983230" y="5714429"/>
                  </a:cubicBezTo>
                  <a:cubicBezTo>
                    <a:pt x="2323148" y="5714429"/>
                    <a:pt x="1685354" y="5474399"/>
                    <a:pt x="1185577" y="5038916"/>
                  </a:cubicBezTo>
                  <a:lnTo>
                    <a:pt x="1183005" y="5036344"/>
                  </a:lnTo>
                  <a:lnTo>
                    <a:pt x="925830" y="4779169"/>
                  </a:lnTo>
                  <a:cubicBezTo>
                    <a:pt x="735521" y="4561427"/>
                    <a:pt x="581216" y="4316254"/>
                    <a:pt x="467201" y="4050506"/>
                  </a:cubicBezTo>
                  <a:lnTo>
                    <a:pt x="466344" y="4047935"/>
                  </a:lnTo>
                  <a:cubicBezTo>
                    <a:pt x="465487" y="4045363"/>
                    <a:pt x="464629" y="4042791"/>
                    <a:pt x="462915" y="4040219"/>
                  </a:cubicBezTo>
                  <a:cubicBezTo>
                    <a:pt x="461201" y="4035933"/>
                    <a:pt x="459486" y="4032504"/>
                    <a:pt x="457772" y="4028218"/>
                  </a:cubicBezTo>
                  <a:lnTo>
                    <a:pt x="455200" y="4022217"/>
                  </a:lnTo>
                  <a:cubicBezTo>
                    <a:pt x="451771" y="4014502"/>
                    <a:pt x="448342" y="4005929"/>
                    <a:pt x="444913" y="3997357"/>
                  </a:cubicBezTo>
                  <a:cubicBezTo>
                    <a:pt x="440627" y="3987070"/>
                    <a:pt x="437198" y="3977640"/>
                    <a:pt x="432911" y="3967353"/>
                  </a:cubicBezTo>
                  <a:cubicBezTo>
                    <a:pt x="430339" y="3961352"/>
                    <a:pt x="427768" y="3955351"/>
                    <a:pt x="425196" y="3948494"/>
                  </a:cubicBezTo>
                  <a:lnTo>
                    <a:pt x="425196" y="3947636"/>
                  </a:lnTo>
                  <a:cubicBezTo>
                    <a:pt x="186023" y="3311557"/>
                    <a:pt x="190309" y="2613755"/>
                    <a:pt x="438055" y="1981105"/>
                  </a:cubicBezTo>
                  <a:lnTo>
                    <a:pt x="438055" y="1981105"/>
                  </a:lnTo>
                  <a:lnTo>
                    <a:pt x="441484" y="1971675"/>
                  </a:lnTo>
                  <a:cubicBezTo>
                    <a:pt x="445770" y="1960531"/>
                    <a:pt x="450056" y="1951101"/>
                    <a:pt x="453485" y="1940814"/>
                  </a:cubicBezTo>
                  <a:lnTo>
                    <a:pt x="456914" y="1933956"/>
                  </a:lnTo>
                  <a:cubicBezTo>
                    <a:pt x="462058" y="1921955"/>
                    <a:pt x="466344" y="1910810"/>
                    <a:pt x="471488" y="1898809"/>
                  </a:cubicBezTo>
                  <a:lnTo>
                    <a:pt x="474059" y="1893665"/>
                  </a:lnTo>
                  <a:cubicBezTo>
                    <a:pt x="608648" y="1584198"/>
                    <a:pt x="797243" y="1304735"/>
                    <a:pt x="1035558" y="1063847"/>
                  </a:cubicBezTo>
                  <a:cubicBezTo>
                    <a:pt x="1265301" y="830675"/>
                    <a:pt x="1531049" y="642937"/>
                    <a:pt x="1825085" y="504920"/>
                  </a:cubicBezTo>
                  <a:lnTo>
                    <a:pt x="1825085" y="504063"/>
                  </a:lnTo>
                  <a:lnTo>
                    <a:pt x="1858518" y="489490"/>
                  </a:lnTo>
                  <a:cubicBezTo>
                    <a:pt x="1873949" y="482632"/>
                    <a:pt x="1891094" y="475774"/>
                    <a:pt x="1907381" y="468916"/>
                  </a:cubicBezTo>
                  <a:lnTo>
                    <a:pt x="1940814" y="455200"/>
                  </a:lnTo>
                  <a:cubicBezTo>
                    <a:pt x="1944243" y="454342"/>
                    <a:pt x="1946815" y="452628"/>
                    <a:pt x="1949387" y="451771"/>
                  </a:cubicBezTo>
                  <a:cubicBezTo>
                    <a:pt x="1952815" y="450056"/>
                    <a:pt x="1956245" y="449199"/>
                    <a:pt x="1959674" y="447485"/>
                  </a:cubicBezTo>
                  <a:cubicBezTo>
                    <a:pt x="2227136" y="340328"/>
                    <a:pt x="2509171" y="275177"/>
                    <a:pt x="2798921" y="256318"/>
                  </a:cubicBezTo>
                  <a:lnTo>
                    <a:pt x="2858072" y="252031"/>
                  </a:lnTo>
                  <a:lnTo>
                    <a:pt x="2858072" y="3034665"/>
                  </a:lnTo>
                  <a:lnTo>
                    <a:pt x="2906078" y="3081814"/>
                  </a:lnTo>
                  <a:lnTo>
                    <a:pt x="4824603" y="5000339"/>
                  </a:lnTo>
                  <a:lnTo>
                    <a:pt x="4780884" y="5038916"/>
                  </a:lnTo>
                  <a:close/>
                  <a:moveTo>
                    <a:pt x="5709285" y="3164967"/>
                  </a:moveTo>
                  <a:cubicBezTo>
                    <a:pt x="5689569" y="3453860"/>
                    <a:pt x="5626132" y="3735896"/>
                    <a:pt x="5519833" y="4001643"/>
                  </a:cubicBezTo>
                  <a:cubicBezTo>
                    <a:pt x="5516404" y="4010216"/>
                    <a:pt x="5512975" y="4019645"/>
                    <a:pt x="5507831" y="4030790"/>
                  </a:cubicBezTo>
                  <a:cubicBezTo>
                    <a:pt x="5505260" y="4036790"/>
                    <a:pt x="5502688" y="4043649"/>
                    <a:pt x="5500116" y="4048792"/>
                  </a:cubicBezTo>
                  <a:lnTo>
                    <a:pt x="5498402" y="4053078"/>
                  </a:lnTo>
                  <a:cubicBezTo>
                    <a:pt x="5385245" y="4317969"/>
                    <a:pt x="5231797" y="4562285"/>
                    <a:pt x="5040630" y="4779169"/>
                  </a:cubicBezTo>
                  <a:lnTo>
                    <a:pt x="5001197" y="4823746"/>
                  </a:lnTo>
                  <a:lnTo>
                    <a:pt x="3283268" y="3105817"/>
                  </a:lnTo>
                  <a:lnTo>
                    <a:pt x="5712714" y="3105817"/>
                  </a:lnTo>
                  <a:lnTo>
                    <a:pt x="5709285" y="3164967"/>
                  </a:lnTo>
                  <a:close/>
                </a:path>
              </a:pathLst>
            </a:custGeom>
            <a:grpFill/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pic>
        <p:nvPicPr>
          <p:cNvPr id="123" name="Graphic 17">
            <a:extLst>
              <a:ext uri="{FF2B5EF4-FFF2-40B4-BE49-F238E27FC236}">
                <a16:creationId xmlns:a16="http://schemas.microsoft.com/office/drawing/2014/main" id="{B308E6D1-AA4B-4F87-8AC3-EABD6E71F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7552" y="2924626"/>
            <a:ext cx="1440000" cy="1440000"/>
          </a:xfrm>
          <a:prstGeom prst="rect">
            <a:avLst/>
          </a:prstGeom>
        </p:spPr>
      </p:pic>
      <p:sp>
        <p:nvSpPr>
          <p:cNvPr id="124" name="Graphic 2">
            <a:extLst>
              <a:ext uri="{FF2B5EF4-FFF2-40B4-BE49-F238E27FC236}">
                <a16:creationId xmlns:a16="http://schemas.microsoft.com/office/drawing/2014/main" id="{821D5010-F4FC-4CAF-B430-7368F533B0AB}"/>
              </a:ext>
            </a:extLst>
          </p:cNvPr>
          <p:cNvSpPr>
            <a:spLocks noChangeAspect="1"/>
          </p:cNvSpPr>
          <p:nvPr/>
        </p:nvSpPr>
        <p:spPr>
          <a:xfrm>
            <a:off x="5573537" y="4599755"/>
            <a:ext cx="1260000" cy="1260000"/>
          </a:xfrm>
          <a:custGeom>
            <a:avLst/>
            <a:gdLst>
              <a:gd name="connsiteX0" fmla="*/ 6858000 w 6858000"/>
              <a:gd name="connsiteY0" fmla="*/ 3429000 h 6858000"/>
              <a:gd name="connsiteX1" fmla="*/ 3429000 w 6858000"/>
              <a:gd name="connsiteY1" fmla="*/ 0 h 6858000"/>
              <a:gd name="connsiteX2" fmla="*/ 0 w 6858000"/>
              <a:gd name="connsiteY2" fmla="*/ 3429000 h 6858000"/>
              <a:gd name="connsiteX3" fmla="*/ 575843 w 6858000"/>
              <a:gd name="connsiteY3" fmla="*/ 5328438 h 6858000"/>
              <a:gd name="connsiteX4" fmla="*/ 575615 w 6858000"/>
              <a:gd name="connsiteY4" fmla="*/ 5330838 h 6858000"/>
              <a:gd name="connsiteX5" fmla="*/ 599275 w 6858000"/>
              <a:gd name="connsiteY5" fmla="*/ 5365471 h 6858000"/>
              <a:gd name="connsiteX6" fmla="*/ 663512 w 6858000"/>
              <a:gd name="connsiteY6" fmla="*/ 5453253 h 6858000"/>
              <a:gd name="connsiteX7" fmla="*/ 689686 w 6858000"/>
              <a:gd name="connsiteY7" fmla="*/ 5489029 h 6858000"/>
              <a:gd name="connsiteX8" fmla="*/ 773354 w 6858000"/>
              <a:gd name="connsiteY8" fmla="*/ 5595442 h 6858000"/>
              <a:gd name="connsiteX9" fmla="*/ 798271 w 6858000"/>
              <a:gd name="connsiteY9" fmla="*/ 5625389 h 6858000"/>
              <a:gd name="connsiteX10" fmla="*/ 1231811 w 6858000"/>
              <a:gd name="connsiteY10" fmla="*/ 6059043 h 6858000"/>
              <a:gd name="connsiteX11" fmla="*/ 1260272 w 6858000"/>
              <a:gd name="connsiteY11" fmla="*/ 6082817 h 6858000"/>
              <a:gd name="connsiteX12" fmla="*/ 1363828 w 6858000"/>
              <a:gd name="connsiteY12" fmla="*/ 6164199 h 6858000"/>
              <a:gd name="connsiteX13" fmla="*/ 1406690 w 6858000"/>
              <a:gd name="connsiteY13" fmla="*/ 6195860 h 6858000"/>
              <a:gd name="connsiteX14" fmla="*/ 1507731 w 6858000"/>
              <a:gd name="connsiteY14" fmla="*/ 6267755 h 6858000"/>
              <a:gd name="connsiteX15" fmla="*/ 1563510 w 6858000"/>
              <a:gd name="connsiteY15" fmla="*/ 6303988 h 6858000"/>
              <a:gd name="connsiteX16" fmla="*/ 1707985 w 6858000"/>
              <a:gd name="connsiteY16" fmla="*/ 6393028 h 6858000"/>
              <a:gd name="connsiteX17" fmla="*/ 1811084 w 6858000"/>
              <a:gd name="connsiteY17" fmla="*/ 6451435 h 6858000"/>
              <a:gd name="connsiteX18" fmla="*/ 1874863 w 6858000"/>
              <a:gd name="connsiteY18" fmla="*/ 6484125 h 6858000"/>
              <a:gd name="connsiteX19" fmla="*/ 1987106 w 6858000"/>
              <a:gd name="connsiteY19" fmla="*/ 6539103 h 6858000"/>
              <a:gd name="connsiteX20" fmla="*/ 2044484 w 6858000"/>
              <a:gd name="connsiteY20" fmla="*/ 6565049 h 6858000"/>
              <a:gd name="connsiteX21" fmla="*/ 2177301 w 6858000"/>
              <a:gd name="connsiteY21" fmla="*/ 6620485 h 6858000"/>
              <a:gd name="connsiteX22" fmla="*/ 2218792 w 6858000"/>
              <a:gd name="connsiteY22" fmla="*/ 6636944 h 6858000"/>
              <a:gd name="connsiteX23" fmla="*/ 2596210 w 6858000"/>
              <a:gd name="connsiteY23" fmla="*/ 6755359 h 6858000"/>
              <a:gd name="connsiteX24" fmla="*/ 2612098 w 6858000"/>
              <a:gd name="connsiteY24" fmla="*/ 6759016 h 6858000"/>
              <a:gd name="connsiteX25" fmla="*/ 2784577 w 6858000"/>
              <a:gd name="connsiteY25" fmla="*/ 6796507 h 6858000"/>
              <a:gd name="connsiteX26" fmla="*/ 2830868 w 6858000"/>
              <a:gd name="connsiteY26" fmla="*/ 6804851 h 6858000"/>
              <a:gd name="connsiteX27" fmla="*/ 2977172 w 6858000"/>
              <a:gd name="connsiteY27" fmla="*/ 6827482 h 6858000"/>
              <a:gd name="connsiteX28" fmla="*/ 3033294 w 6858000"/>
              <a:gd name="connsiteY28" fmla="*/ 6834683 h 6858000"/>
              <a:gd name="connsiteX29" fmla="*/ 3177883 w 6858000"/>
              <a:gd name="connsiteY29" fmla="*/ 6848056 h 6858000"/>
              <a:gd name="connsiteX30" fmla="*/ 3231947 w 6858000"/>
              <a:gd name="connsiteY30" fmla="*/ 6852171 h 6858000"/>
              <a:gd name="connsiteX31" fmla="*/ 3429000 w 6858000"/>
              <a:gd name="connsiteY31" fmla="*/ 6858000 h 6858000"/>
              <a:gd name="connsiteX32" fmla="*/ 3626053 w 6858000"/>
              <a:gd name="connsiteY32" fmla="*/ 6851942 h 6858000"/>
              <a:gd name="connsiteX33" fmla="*/ 3680117 w 6858000"/>
              <a:gd name="connsiteY33" fmla="*/ 6847827 h 6858000"/>
              <a:gd name="connsiteX34" fmla="*/ 3824707 w 6858000"/>
              <a:gd name="connsiteY34" fmla="*/ 6834454 h 6858000"/>
              <a:gd name="connsiteX35" fmla="*/ 3880828 w 6858000"/>
              <a:gd name="connsiteY35" fmla="*/ 6827253 h 6858000"/>
              <a:gd name="connsiteX36" fmla="*/ 4027132 w 6858000"/>
              <a:gd name="connsiteY36" fmla="*/ 6804622 h 6858000"/>
              <a:gd name="connsiteX37" fmla="*/ 4073424 w 6858000"/>
              <a:gd name="connsiteY37" fmla="*/ 6796278 h 6858000"/>
              <a:gd name="connsiteX38" fmla="*/ 4245902 w 6858000"/>
              <a:gd name="connsiteY38" fmla="*/ 6758788 h 6858000"/>
              <a:gd name="connsiteX39" fmla="*/ 4261790 w 6858000"/>
              <a:gd name="connsiteY39" fmla="*/ 6755130 h 6858000"/>
              <a:gd name="connsiteX40" fmla="*/ 4639209 w 6858000"/>
              <a:gd name="connsiteY40" fmla="*/ 6636715 h 6858000"/>
              <a:gd name="connsiteX41" fmla="*/ 4680928 w 6858000"/>
              <a:gd name="connsiteY41" fmla="*/ 6620256 h 6858000"/>
              <a:gd name="connsiteX42" fmla="*/ 4813630 w 6858000"/>
              <a:gd name="connsiteY42" fmla="*/ 6564935 h 6858000"/>
              <a:gd name="connsiteX43" fmla="*/ 4871009 w 6858000"/>
              <a:gd name="connsiteY43" fmla="*/ 6538989 h 6858000"/>
              <a:gd name="connsiteX44" fmla="*/ 4983252 w 6858000"/>
              <a:gd name="connsiteY44" fmla="*/ 6484011 h 6858000"/>
              <a:gd name="connsiteX45" fmla="*/ 5047031 w 6858000"/>
              <a:gd name="connsiteY45" fmla="*/ 6451321 h 6858000"/>
              <a:gd name="connsiteX46" fmla="*/ 5150129 w 6858000"/>
              <a:gd name="connsiteY46" fmla="*/ 6392914 h 6858000"/>
              <a:gd name="connsiteX47" fmla="*/ 5294605 w 6858000"/>
              <a:gd name="connsiteY47" fmla="*/ 6303874 h 6858000"/>
              <a:gd name="connsiteX48" fmla="*/ 5350383 w 6858000"/>
              <a:gd name="connsiteY48" fmla="*/ 6267641 h 6858000"/>
              <a:gd name="connsiteX49" fmla="*/ 5451424 w 6858000"/>
              <a:gd name="connsiteY49" fmla="*/ 6195746 h 6858000"/>
              <a:gd name="connsiteX50" fmla="*/ 5494287 w 6858000"/>
              <a:gd name="connsiteY50" fmla="*/ 6164085 h 6858000"/>
              <a:gd name="connsiteX51" fmla="*/ 5597843 w 6858000"/>
              <a:gd name="connsiteY51" fmla="*/ 6082703 h 6858000"/>
              <a:gd name="connsiteX52" fmla="*/ 5626303 w 6858000"/>
              <a:gd name="connsiteY52" fmla="*/ 6058929 h 6858000"/>
              <a:gd name="connsiteX53" fmla="*/ 6059958 w 6858000"/>
              <a:gd name="connsiteY53" fmla="*/ 5625161 h 6858000"/>
              <a:gd name="connsiteX54" fmla="*/ 6084647 w 6858000"/>
              <a:gd name="connsiteY54" fmla="*/ 5595328 h 6858000"/>
              <a:gd name="connsiteX55" fmla="*/ 6168314 w 6858000"/>
              <a:gd name="connsiteY55" fmla="*/ 5488915 h 6858000"/>
              <a:gd name="connsiteX56" fmla="*/ 6194489 w 6858000"/>
              <a:gd name="connsiteY56" fmla="*/ 5453139 h 6858000"/>
              <a:gd name="connsiteX57" fmla="*/ 6258725 w 6858000"/>
              <a:gd name="connsiteY57" fmla="*/ 5365357 h 6858000"/>
              <a:gd name="connsiteX58" fmla="*/ 6282386 w 6858000"/>
              <a:gd name="connsiteY58" fmla="*/ 5330724 h 6858000"/>
              <a:gd name="connsiteX59" fmla="*/ 6282157 w 6858000"/>
              <a:gd name="connsiteY59" fmla="*/ 5328323 h 6858000"/>
              <a:gd name="connsiteX60" fmla="*/ 6858000 w 6858000"/>
              <a:gd name="connsiteY60" fmla="*/ 3429000 h 6858000"/>
              <a:gd name="connsiteX61" fmla="*/ 6629400 w 6858000"/>
              <a:gd name="connsiteY61" fmla="*/ 3429000 h 6858000"/>
              <a:gd name="connsiteX62" fmla="*/ 6218949 w 6858000"/>
              <a:gd name="connsiteY62" fmla="*/ 4994224 h 6858000"/>
              <a:gd name="connsiteX63" fmla="*/ 4721848 w 6858000"/>
              <a:gd name="connsiteY63" fmla="*/ 3886200 h 6858000"/>
              <a:gd name="connsiteX64" fmla="*/ 4619435 w 6858000"/>
              <a:gd name="connsiteY64" fmla="*/ 3886200 h 6858000"/>
              <a:gd name="connsiteX65" fmla="*/ 4042334 w 6858000"/>
              <a:gd name="connsiteY65" fmla="*/ 3886200 h 6858000"/>
              <a:gd name="connsiteX66" fmla="*/ 4000500 w 6858000"/>
              <a:gd name="connsiteY66" fmla="*/ 3844480 h 6858000"/>
              <a:gd name="connsiteX67" fmla="*/ 4000500 w 6858000"/>
              <a:gd name="connsiteY67" fmla="*/ 3770757 h 6858000"/>
              <a:gd name="connsiteX68" fmla="*/ 4032047 w 6858000"/>
              <a:gd name="connsiteY68" fmla="*/ 3730524 h 6858000"/>
              <a:gd name="connsiteX69" fmla="*/ 5130813 w 6858000"/>
              <a:gd name="connsiteY69" fmla="*/ 1503045 h 6858000"/>
              <a:gd name="connsiteX70" fmla="*/ 4572686 w 6858000"/>
              <a:gd name="connsiteY70" fmla="*/ 440627 h 6858000"/>
              <a:gd name="connsiteX71" fmla="*/ 6629400 w 6858000"/>
              <a:gd name="connsiteY71" fmla="*/ 3429000 h 6858000"/>
              <a:gd name="connsiteX72" fmla="*/ 6005093 w 6858000"/>
              <a:gd name="connsiteY72" fmla="*/ 5325237 h 6858000"/>
              <a:gd name="connsiteX73" fmla="*/ 5977204 w 6858000"/>
              <a:gd name="connsiteY73" fmla="*/ 5362385 h 6858000"/>
              <a:gd name="connsiteX74" fmla="*/ 5899252 w 6858000"/>
              <a:gd name="connsiteY74" fmla="*/ 5461597 h 6858000"/>
              <a:gd name="connsiteX75" fmla="*/ 5890908 w 6858000"/>
              <a:gd name="connsiteY75" fmla="*/ 5471427 h 6858000"/>
              <a:gd name="connsiteX76" fmla="*/ 5592471 w 6858000"/>
              <a:gd name="connsiteY76" fmla="*/ 5784952 h 6858000"/>
              <a:gd name="connsiteX77" fmla="*/ 5573497 w 6858000"/>
              <a:gd name="connsiteY77" fmla="*/ 5802440 h 6858000"/>
              <a:gd name="connsiteX78" fmla="*/ 5476571 w 6858000"/>
              <a:gd name="connsiteY78" fmla="*/ 5886450 h 6858000"/>
              <a:gd name="connsiteX79" fmla="*/ 5445481 w 6858000"/>
              <a:gd name="connsiteY79" fmla="*/ 5911939 h 6858000"/>
              <a:gd name="connsiteX80" fmla="*/ 5348669 w 6858000"/>
              <a:gd name="connsiteY80" fmla="*/ 5988063 h 6858000"/>
              <a:gd name="connsiteX81" fmla="*/ 5314950 w 6858000"/>
              <a:gd name="connsiteY81" fmla="*/ 6012523 h 6858000"/>
              <a:gd name="connsiteX82" fmla="*/ 5257914 w 6858000"/>
              <a:gd name="connsiteY82" fmla="*/ 6053100 h 6858000"/>
              <a:gd name="connsiteX83" fmla="*/ 5257914 w 6858000"/>
              <a:gd name="connsiteY83" fmla="*/ 5486400 h 6858000"/>
              <a:gd name="connsiteX84" fmla="*/ 5029314 w 6858000"/>
              <a:gd name="connsiteY84" fmla="*/ 5486400 h 6858000"/>
              <a:gd name="connsiteX85" fmla="*/ 5029314 w 6858000"/>
              <a:gd name="connsiteY85" fmla="*/ 6198832 h 6858000"/>
              <a:gd name="connsiteX86" fmla="*/ 5015827 w 6858000"/>
              <a:gd name="connsiteY86" fmla="*/ 6206604 h 6858000"/>
              <a:gd name="connsiteX87" fmla="*/ 4928045 w 6858000"/>
              <a:gd name="connsiteY87" fmla="*/ 6255525 h 6858000"/>
              <a:gd name="connsiteX88" fmla="*/ 4866666 w 6858000"/>
              <a:gd name="connsiteY88" fmla="*/ 6287072 h 6858000"/>
              <a:gd name="connsiteX89" fmla="*/ 4762310 w 6858000"/>
              <a:gd name="connsiteY89" fmla="*/ 6337364 h 6858000"/>
              <a:gd name="connsiteX90" fmla="*/ 4710875 w 6858000"/>
              <a:gd name="connsiteY90" fmla="*/ 6360681 h 6858000"/>
              <a:gd name="connsiteX91" fmla="*/ 4577601 w 6858000"/>
              <a:gd name="connsiteY91" fmla="*/ 6415430 h 6858000"/>
              <a:gd name="connsiteX92" fmla="*/ 4550054 w 6858000"/>
              <a:gd name="connsiteY92" fmla="*/ 6426289 h 6858000"/>
              <a:gd name="connsiteX93" fmla="*/ 4199954 w 6858000"/>
              <a:gd name="connsiteY93" fmla="*/ 6534874 h 6858000"/>
              <a:gd name="connsiteX94" fmla="*/ 4174122 w 6858000"/>
              <a:gd name="connsiteY94" fmla="*/ 6540818 h 6858000"/>
              <a:gd name="connsiteX95" fmla="*/ 4025189 w 6858000"/>
              <a:gd name="connsiteY95" fmla="*/ 6572708 h 6858000"/>
              <a:gd name="connsiteX96" fmla="*/ 3980498 w 6858000"/>
              <a:gd name="connsiteY96" fmla="*/ 6580709 h 6858000"/>
              <a:gd name="connsiteX97" fmla="*/ 3846766 w 6858000"/>
              <a:gd name="connsiteY97" fmla="*/ 6601054 h 6858000"/>
              <a:gd name="connsiteX98" fmla="*/ 3794874 w 6858000"/>
              <a:gd name="connsiteY98" fmla="*/ 6607683 h 6858000"/>
              <a:gd name="connsiteX99" fmla="*/ 3661143 w 6858000"/>
              <a:gd name="connsiteY99" fmla="*/ 6619913 h 6858000"/>
              <a:gd name="connsiteX100" fmla="*/ 3611423 w 6858000"/>
              <a:gd name="connsiteY100" fmla="*/ 6623685 h 6858000"/>
              <a:gd name="connsiteX101" fmla="*/ 3429000 w 6858000"/>
              <a:gd name="connsiteY101" fmla="*/ 6629400 h 6858000"/>
              <a:gd name="connsiteX102" fmla="*/ 3246692 w 6858000"/>
              <a:gd name="connsiteY102" fmla="*/ 6623914 h 6858000"/>
              <a:gd name="connsiteX103" fmla="*/ 3196971 w 6858000"/>
              <a:gd name="connsiteY103" fmla="*/ 6620142 h 6858000"/>
              <a:gd name="connsiteX104" fmla="*/ 3063240 w 6858000"/>
              <a:gd name="connsiteY104" fmla="*/ 6607912 h 6858000"/>
              <a:gd name="connsiteX105" fmla="*/ 3011348 w 6858000"/>
              <a:gd name="connsiteY105" fmla="*/ 6601283 h 6858000"/>
              <a:gd name="connsiteX106" fmla="*/ 2877617 w 6858000"/>
              <a:gd name="connsiteY106" fmla="*/ 6580937 h 6858000"/>
              <a:gd name="connsiteX107" fmla="*/ 2832926 w 6858000"/>
              <a:gd name="connsiteY107" fmla="*/ 6572936 h 6858000"/>
              <a:gd name="connsiteX108" fmla="*/ 2683993 w 6858000"/>
              <a:gd name="connsiteY108" fmla="*/ 6540932 h 6858000"/>
              <a:gd name="connsiteX109" fmla="*/ 2658275 w 6858000"/>
              <a:gd name="connsiteY109" fmla="*/ 6534988 h 6858000"/>
              <a:gd name="connsiteX110" fmla="*/ 2308060 w 6858000"/>
              <a:gd name="connsiteY110" fmla="*/ 6426403 h 6858000"/>
              <a:gd name="connsiteX111" fmla="*/ 2280514 w 6858000"/>
              <a:gd name="connsiteY111" fmla="*/ 6415545 h 6858000"/>
              <a:gd name="connsiteX112" fmla="*/ 2147354 w 6858000"/>
              <a:gd name="connsiteY112" fmla="*/ 6360795 h 6858000"/>
              <a:gd name="connsiteX113" fmla="*/ 2095805 w 6858000"/>
              <a:gd name="connsiteY113" fmla="*/ 6337478 h 6858000"/>
              <a:gd name="connsiteX114" fmla="*/ 1991449 w 6858000"/>
              <a:gd name="connsiteY114" fmla="*/ 6287186 h 6858000"/>
              <a:gd name="connsiteX115" fmla="*/ 1930070 w 6858000"/>
              <a:gd name="connsiteY115" fmla="*/ 6255639 h 6858000"/>
              <a:gd name="connsiteX116" fmla="*/ 1842287 w 6858000"/>
              <a:gd name="connsiteY116" fmla="*/ 6206719 h 6858000"/>
              <a:gd name="connsiteX117" fmla="*/ 1828800 w 6858000"/>
              <a:gd name="connsiteY117" fmla="*/ 6198947 h 6858000"/>
              <a:gd name="connsiteX118" fmla="*/ 1828800 w 6858000"/>
              <a:gd name="connsiteY118" fmla="*/ 5486400 h 6858000"/>
              <a:gd name="connsiteX119" fmla="*/ 1600200 w 6858000"/>
              <a:gd name="connsiteY119" fmla="*/ 5486400 h 6858000"/>
              <a:gd name="connsiteX120" fmla="*/ 1600200 w 6858000"/>
              <a:gd name="connsiteY120" fmla="*/ 6053100 h 6858000"/>
              <a:gd name="connsiteX121" fmla="*/ 1543164 w 6858000"/>
              <a:gd name="connsiteY121" fmla="*/ 6012523 h 6858000"/>
              <a:gd name="connsiteX122" fmla="*/ 1509446 w 6858000"/>
              <a:gd name="connsiteY122" fmla="*/ 5988063 h 6858000"/>
              <a:gd name="connsiteX123" fmla="*/ 1412748 w 6858000"/>
              <a:gd name="connsiteY123" fmla="*/ 5912053 h 6858000"/>
              <a:gd name="connsiteX124" fmla="*/ 1381430 w 6858000"/>
              <a:gd name="connsiteY124" fmla="*/ 5886450 h 6858000"/>
              <a:gd name="connsiteX125" fmla="*/ 1284618 w 6858000"/>
              <a:gd name="connsiteY125" fmla="*/ 5802554 h 6858000"/>
              <a:gd name="connsiteX126" fmla="*/ 1265415 w 6858000"/>
              <a:gd name="connsiteY126" fmla="*/ 5784838 h 6858000"/>
              <a:gd name="connsiteX127" fmla="*/ 967092 w 6858000"/>
              <a:gd name="connsiteY127" fmla="*/ 5471427 h 6858000"/>
              <a:gd name="connsiteX128" fmla="*/ 958748 w 6858000"/>
              <a:gd name="connsiteY128" fmla="*/ 5461597 h 6858000"/>
              <a:gd name="connsiteX129" fmla="*/ 880796 w 6858000"/>
              <a:gd name="connsiteY129" fmla="*/ 5362385 h 6858000"/>
              <a:gd name="connsiteX130" fmla="*/ 852907 w 6858000"/>
              <a:gd name="connsiteY130" fmla="*/ 5325237 h 6858000"/>
              <a:gd name="connsiteX131" fmla="*/ 812673 w 6858000"/>
              <a:gd name="connsiteY131" fmla="*/ 5268659 h 6858000"/>
              <a:gd name="connsiteX132" fmla="*/ 2136153 w 6858000"/>
              <a:gd name="connsiteY132" fmla="*/ 4114800 h 6858000"/>
              <a:gd name="connsiteX133" fmla="*/ 2467166 w 6858000"/>
              <a:gd name="connsiteY133" fmla="*/ 4114800 h 6858000"/>
              <a:gd name="connsiteX134" fmla="*/ 3429000 w 6858000"/>
              <a:gd name="connsiteY134" fmla="*/ 5076521 h 6858000"/>
              <a:gd name="connsiteX135" fmla="*/ 4390721 w 6858000"/>
              <a:gd name="connsiteY135" fmla="*/ 4114800 h 6858000"/>
              <a:gd name="connsiteX136" fmla="*/ 4721733 w 6858000"/>
              <a:gd name="connsiteY136" fmla="*/ 4114800 h 6858000"/>
              <a:gd name="connsiteX137" fmla="*/ 6045327 w 6858000"/>
              <a:gd name="connsiteY137" fmla="*/ 5268659 h 6858000"/>
              <a:gd name="connsiteX138" fmla="*/ 6005093 w 6858000"/>
              <a:gd name="connsiteY138" fmla="*/ 5325237 h 6858000"/>
              <a:gd name="connsiteX139" fmla="*/ 2913621 w 6858000"/>
              <a:gd name="connsiteY139" fmla="*/ 3519411 h 6858000"/>
              <a:gd name="connsiteX140" fmla="*/ 1943100 w 6858000"/>
              <a:gd name="connsiteY140" fmla="*/ 1714500 h 6858000"/>
              <a:gd name="connsiteX141" fmla="*/ 1945157 w 6858000"/>
              <a:gd name="connsiteY141" fmla="*/ 1671066 h 6858000"/>
              <a:gd name="connsiteX142" fmla="*/ 2028825 w 6858000"/>
              <a:gd name="connsiteY142" fmla="*/ 1567853 h 6858000"/>
              <a:gd name="connsiteX143" fmla="*/ 2830297 w 6858000"/>
              <a:gd name="connsiteY143" fmla="*/ 1407833 h 6858000"/>
              <a:gd name="connsiteX144" fmla="*/ 3200400 w 6858000"/>
              <a:gd name="connsiteY144" fmla="*/ 1485900 h 6858000"/>
              <a:gd name="connsiteX145" fmla="*/ 4003701 w 6858000"/>
              <a:gd name="connsiteY145" fmla="*/ 1007669 h 6858000"/>
              <a:gd name="connsiteX146" fmla="*/ 4911586 w 6858000"/>
              <a:gd name="connsiteY146" fmla="*/ 1636090 h 6858000"/>
              <a:gd name="connsiteX147" fmla="*/ 3951694 w 6858000"/>
              <a:gd name="connsiteY147" fmla="*/ 3516554 h 6858000"/>
              <a:gd name="connsiteX148" fmla="*/ 3771900 w 6858000"/>
              <a:gd name="connsiteY148" fmla="*/ 3770757 h 6858000"/>
              <a:gd name="connsiteX149" fmla="*/ 3771900 w 6858000"/>
              <a:gd name="connsiteY149" fmla="*/ 3844480 h 6858000"/>
              <a:gd name="connsiteX150" fmla="*/ 4042220 w 6858000"/>
              <a:gd name="connsiteY150" fmla="*/ 4114800 h 6858000"/>
              <a:gd name="connsiteX151" fmla="*/ 4067480 w 6858000"/>
              <a:gd name="connsiteY151" fmla="*/ 4114800 h 6858000"/>
              <a:gd name="connsiteX152" fmla="*/ 3429000 w 6858000"/>
              <a:gd name="connsiteY152" fmla="*/ 4753280 h 6858000"/>
              <a:gd name="connsiteX153" fmla="*/ 2790520 w 6858000"/>
              <a:gd name="connsiteY153" fmla="*/ 4114800 h 6858000"/>
              <a:gd name="connsiteX154" fmla="*/ 2815781 w 6858000"/>
              <a:gd name="connsiteY154" fmla="*/ 4114800 h 6858000"/>
              <a:gd name="connsiteX155" fmla="*/ 3086100 w 6858000"/>
              <a:gd name="connsiteY155" fmla="*/ 3844480 h 6858000"/>
              <a:gd name="connsiteX156" fmla="*/ 3086100 w 6858000"/>
              <a:gd name="connsiteY156" fmla="*/ 3771900 h 6858000"/>
              <a:gd name="connsiteX157" fmla="*/ 2913621 w 6858000"/>
              <a:gd name="connsiteY157" fmla="*/ 3519411 h 6858000"/>
              <a:gd name="connsiteX158" fmla="*/ 3433572 w 6858000"/>
              <a:gd name="connsiteY158" fmla="*/ 228829 h 6858000"/>
              <a:gd name="connsiteX159" fmla="*/ 3437344 w 6858000"/>
              <a:gd name="connsiteY159" fmla="*/ 228829 h 6858000"/>
              <a:gd name="connsiteX160" fmla="*/ 3600793 w 6858000"/>
              <a:gd name="connsiteY160" fmla="*/ 238316 h 6858000"/>
              <a:gd name="connsiteX161" fmla="*/ 4829747 w 6858000"/>
              <a:gd name="connsiteY161" fmla="*/ 1220038 h 6858000"/>
              <a:gd name="connsiteX162" fmla="*/ 3972839 w 6858000"/>
              <a:gd name="connsiteY162" fmla="*/ 759752 h 6858000"/>
              <a:gd name="connsiteX163" fmla="*/ 3874541 w 6858000"/>
              <a:gd name="connsiteY163" fmla="*/ 732777 h 6858000"/>
              <a:gd name="connsiteX164" fmla="*/ 3836479 w 6858000"/>
              <a:gd name="connsiteY164" fmla="*/ 827189 h 6858000"/>
              <a:gd name="connsiteX165" fmla="*/ 3200400 w 6858000"/>
              <a:gd name="connsiteY165" fmla="*/ 1257300 h 6858000"/>
              <a:gd name="connsiteX166" fmla="*/ 2922994 w 6858000"/>
              <a:gd name="connsiteY166" fmla="*/ 1198893 h 6858000"/>
              <a:gd name="connsiteX167" fmla="*/ 2006651 w 6858000"/>
              <a:gd name="connsiteY167" fmla="*/ 1282332 h 6858000"/>
              <a:gd name="connsiteX168" fmla="*/ 2379383 w 6858000"/>
              <a:gd name="connsiteY168" fmla="*/ 662826 h 6858000"/>
              <a:gd name="connsiteX169" fmla="*/ 3433572 w 6858000"/>
              <a:gd name="connsiteY169" fmla="*/ 228829 h 6858000"/>
              <a:gd name="connsiteX170" fmla="*/ 2283943 w 6858000"/>
              <a:gd name="connsiteY170" fmla="*/ 441198 h 6858000"/>
              <a:gd name="connsiteX171" fmla="*/ 2217877 w 6858000"/>
              <a:gd name="connsiteY171" fmla="*/ 500977 h 6858000"/>
              <a:gd name="connsiteX172" fmla="*/ 1714500 w 6858000"/>
              <a:gd name="connsiteY172" fmla="*/ 1714500 h 6858000"/>
              <a:gd name="connsiteX173" fmla="*/ 2834297 w 6858000"/>
              <a:gd name="connsiteY173" fmla="*/ 3733724 h 6858000"/>
              <a:gd name="connsiteX174" fmla="*/ 2857500 w 6858000"/>
              <a:gd name="connsiteY174" fmla="*/ 3771900 h 6858000"/>
              <a:gd name="connsiteX175" fmla="*/ 2857500 w 6858000"/>
              <a:gd name="connsiteY175" fmla="*/ 3844480 h 6858000"/>
              <a:gd name="connsiteX176" fmla="*/ 2815781 w 6858000"/>
              <a:gd name="connsiteY176" fmla="*/ 3886200 h 6858000"/>
              <a:gd name="connsiteX177" fmla="*/ 2238680 w 6858000"/>
              <a:gd name="connsiteY177" fmla="*/ 3886200 h 6858000"/>
              <a:gd name="connsiteX178" fmla="*/ 2136267 w 6858000"/>
              <a:gd name="connsiteY178" fmla="*/ 3886200 h 6858000"/>
              <a:gd name="connsiteX179" fmla="*/ 639051 w 6858000"/>
              <a:gd name="connsiteY179" fmla="*/ 4994224 h 6858000"/>
              <a:gd name="connsiteX180" fmla="*/ 228600 w 6858000"/>
              <a:gd name="connsiteY180" fmla="*/ 3429000 h 6858000"/>
              <a:gd name="connsiteX181" fmla="*/ 2283943 w 6858000"/>
              <a:gd name="connsiteY181" fmla="*/ 441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6858000" h="6858000">
                <a:moveTo>
                  <a:pt x="6858000" y="3429000"/>
                </a:moveTo>
                <a:cubicBezTo>
                  <a:pt x="6858000" y="1538249"/>
                  <a:pt x="5319751" y="0"/>
                  <a:pt x="3429000" y="0"/>
                </a:cubicBezTo>
                <a:cubicBezTo>
                  <a:pt x="1538249" y="0"/>
                  <a:pt x="0" y="1538249"/>
                  <a:pt x="0" y="3429000"/>
                </a:cubicBezTo>
                <a:cubicBezTo>
                  <a:pt x="0" y="4131031"/>
                  <a:pt x="212369" y="4784255"/>
                  <a:pt x="575843" y="5328438"/>
                </a:cubicBezTo>
                <a:lnTo>
                  <a:pt x="575615" y="5330838"/>
                </a:lnTo>
                <a:lnTo>
                  <a:pt x="599275" y="5365471"/>
                </a:lnTo>
                <a:cubicBezTo>
                  <a:pt x="619849" y="5395532"/>
                  <a:pt x="642023" y="5423992"/>
                  <a:pt x="663512" y="5453253"/>
                </a:cubicBezTo>
                <a:cubicBezTo>
                  <a:pt x="672198" y="5465140"/>
                  <a:pt x="680771" y="5477142"/>
                  <a:pt x="689686" y="5489029"/>
                </a:cubicBezTo>
                <a:cubicBezTo>
                  <a:pt x="716890" y="5525148"/>
                  <a:pt x="744893" y="5560581"/>
                  <a:pt x="773354" y="5595442"/>
                </a:cubicBezTo>
                <a:cubicBezTo>
                  <a:pt x="781583" y="5605501"/>
                  <a:pt x="789927" y="5615445"/>
                  <a:pt x="798271" y="5625389"/>
                </a:cubicBezTo>
                <a:cubicBezTo>
                  <a:pt x="930516" y="5783695"/>
                  <a:pt x="1075677" y="5928627"/>
                  <a:pt x="1231811" y="6059043"/>
                </a:cubicBezTo>
                <a:cubicBezTo>
                  <a:pt x="1241298" y="6066930"/>
                  <a:pt x="1250671" y="6074931"/>
                  <a:pt x="1260272" y="6082817"/>
                </a:cubicBezTo>
                <a:cubicBezTo>
                  <a:pt x="1294333" y="6110592"/>
                  <a:pt x="1328738" y="6137796"/>
                  <a:pt x="1363828" y="6164199"/>
                </a:cubicBezTo>
                <a:cubicBezTo>
                  <a:pt x="1378001" y="6174943"/>
                  <a:pt x="1392403" y="6185345"/>
                  <a:pt x="1406690" y="6195860"/>
                </a:cubicBezTo>
                <a:cubicBezTo>
                  <a:pt x="1440066" y="6220321"/>
                  <a:pt x="1473441" y="6244552"/>
                  <a:pt x="1507731" y="6267755"/>
                </a:cubicBezTo>
                <a:cubicBezTo>
                  <a:pt x="1526019" y="6280214"/>
                  <a:pt x="1544993" y="6291872"/>
                  <a:pt x="1563510" y="6303988"/>
                </a:cubicBezTo>
                <a:cubicBezTo>
                  <a:pt x="1611059" y="6334849"/>
                  <a:pt x="1659065" y="6364681"/>
                  <a:pt x="1707985" y="6393028"/>
                </a:cubicBezTo>
                <a:cubicBezTo>
                  <a:pt x="1742046" y="6412916"/>
                  <a:pt x="1776222" y="6432690"/>
                  <a:pt x="1811084" y="6451435"/>
                </a:cubicBezTo>
                <a:cubicBezTo>
                  <a:pt x="1832115" y="6462751"/>
                  <a:pt x="1853603" y="6473266"/>
                  <a:pt x="1874863" y="6484125"/>
                </a:cubicBezTo>
                <a:cubicBezTo>
                  <a:pt x="1912011" y="6503099"/>
                  <a:pt x="1949272" y="6521501"/>
                  <a:pt x="1987106" y="6539103"/>
                </a:cubicBezTo>
                <a:cubicBezTo>
                  <a:pt x="2006194" y="6547904"/>
                  <a:pt x="2025282" y="6556591"/>
                  <a:pt x="2044484" y="6565049"/>
                </a:cubicBezTo>
                <a:cubicBezTo>
                  <a:pt x="2088261" y="6584480"/>
                  <a:pt x="2132610" y="6602883"/>
                  <a:pt x="2177301" y="6620485"/>
                </a:cubicBezTo>
                <a:cubicBezTo>
                  <a:pt x="2191131" y="6625971"/>
                  <a:pt x="2204847" y="6631572"/>
                  <a:pt x="2218792" y="6636944"/>
                </a:cubicBezTo>
                <a:cubicBezTo>
                  <a:pt x="2341436" y="6683350"/>
                  <a:pt x="2467394" y="6723126"/>
                  <a:pt x="2596210" y="6755359"/>
                </a:cubicBezTo>
                <a:cubicBezTo>
                  <a:pt x="2601468" y="6756730"/>
                  <a:pt x="2606840" y="6757759"/>
                  <a:pt x="2612098" y="6759016"/>
                </a:cubicBezTo>
                <a:cubicBezTo>
                  <a:pt x="2669019" y="6772961"/>
                  <a:pt x="2726512" y="6785420"/>
                  <a:pt x="2784577" y="6796507"/>
                </a:cubicBezTo>
                <a:cubicBezTo>
                  <a:pt x="2800007" y="6799479"/>
                  <a:pt x="2815438" y="6802108"/>
                  <a:pt x="2830868" y="6804851"/>
                </a:cubicBezTo>
                <a:cubicBezTo>
                  <a:pt x="2879331" y="6813423"/>
                  <a:pt x="2928023" y="6820967"/>
                  <a:pt x="2977172" y="6827482"/>
                </a:cubicBezTo>
                <a:cubicBezTo>
                  <a:pt x="2995917" y="6829997"/>
                  <a:pt x="3014548" y="6832397"/>
                  <a:pt x="3033294" y="6834683"/>
                </a:cubicBezTo>
                <a:cubicBezTo>
                  <a:pt x="3081185" y="6840170"/>
                  <a:pt x="3129420" y="6844513"/>
                  <a:pt x="3177883" y="6848056"/>
                </a:cubicBezTo>
                <a:cubicBezTo>
                  <a:pt x="3195942" y="6849428"/>
                  <a:pt x="3213888" y="6851142"/>
                  <a:pt x="3231947" y="6852171"/>
                </a:cubicBezTo>
                <a:cubicBezTo>
                  <a:pt x="3297212" y="6855600"/>
                  <a:pt x="3362820" y="6858000"/>
                  <a:pt x="3429000" y="6858000"/>
                </a:cubicBezTo>
                <a:cubicBezTo>
                  <a:pt x="3495180" y="6858000"/>
                  <a:pt x="3560788" y="6855600"/>
                  <a:pt x="3626053" y="6851942"/>
                </a:cubicBezTo>
                <a:cubicBezTo>
                  <a:pt x="3644113" y="6850914"/>
                  <a:pt x="3662058" y="6849085"/>
                  <a:pt x="3680117" y="6847827"/>
                </a:cubicBezTo>
                <a:cubicBezTo>
                  <a:pt x="3728580" y="6844284"/>
                  <a:pt x="3776815" y="6840055"/>
                  <a:pt x="3824707" y="6834454"/>
                </a:cubicBezTo>
                <a:cubicBezTo>
                  <a:pt x="3843452" y="6832283"/>
                  <a:pt x="3862197" y="6829768"/>
                  <a:pt x="3880828" y="6827253"/>
                </a:cubicBezTo>
                <a:cubicBezTo>
                  <a:pt x="3929977" y="6820738"/>
                  <a:pt x="3978669" y="6813195"/>
                  <a:pt x="4027132" y="6804622"/>
                </a:cubicBezTo>
                <a:cubicBezTo>
                  <a:pt x="4042563" y="6801879"/>
                  <a:pt x="4057993" y="6799250"/>
                  <a:pt x="4073424" y="6796278"/>
                </a:cubicBezTo>
                <a:cubicBezTo>
                  <a:pt x="4131488" y="6785191"/>
                  <a:pt x="4188981" y="6772733"/>
                  <a:pt x="4245902" y="6758788"/>
                </a:cubicBezTo>
                <a:cubicBezTo>
                  <a:pt x="4251160" y="6757530"/>
                  <a:pt x="4256532" y="6756388"/>
                  <a:pt x="4261790" y="6755130"/>
                </a:cubicBezTo>
                <a:cubicBezTo>
                  <a:pt x="4390606" y="6722898"/>
                  <a:pt x="4516565" y="6683121"/>
                  <a:pt x="4639209" y="6636715"/>
                </a:cubicBezTo>
                <a:cubicBezTo>
                  <a:pt x="4653153" y="6631458"/>
                  <a:pt x="4666984" y="6625742"/>
                  <a:pt x="4680928" y="6620256"/>
                </a:cubicBezTo>
                <a:cubicBezTo>
                  <a:pt x="4725620" y="6602654"/>
                  <a:pt x="4769853" y="6584252"/>
                  <a:pt x="4813630" y="6564935"/>
                </a:cubicBezTo>
                <a:cubicBezTo>
                  <a:pt x="4832833" y="6556477"/>
                  <a:pt x="4852035" y="6547790"/>
                  <a:pt x="4871009" y="6538989"/>
                </a:cubicBezTo>
                <a:cubicBezTo>
                  <a:pt x="4908842" y="6521387"/>
                  <a:pt x="4946218" y="6502985"/>
                  <a:pt x="4983252" y="6484011"/>
                </a:cubicBezTo>
                <a:cubicBezTo>
                  <a:pt x="5004511" y="6473152"/>
                  <a:pt x="5026000" y="6462522"/>
                  <a:pt x="5047031" y="6451321"/>
                </a:cubicBezTo>
                <a:cubicBezTo>
                  <a:pt x="5081892" y="6432576"/>
                  <a:pt x="5115954" y="6412802"/>
                  <a:pt x="5150129" y="6392914"/>
                </a:cubicBezTo>
                <a:cubicBezTo>
                  <a:pt x="5199050" y="6364453"/>
                  <a:pt x="5247171" y="6334735"/>
                  <a:pt x="5294605" y="6303874"/>
                </a:cubicBezTo>
                <a:cubicBezTo>
                  <a:pt x="5313236" y="6291758"/>
                  <a:pt x="5332095" y="6280099"/>
                  <a:pt x="5350383" y="6267641"/>
                </a:cubicBezTo>
                <a:cubicBezTo>
                  <a:pt x="5384559" y="6244438"/>
                  <a:pt x="5417935" y="6220206"/>
                  <a:pt x="5451424" y="6195746"/>
                </a:cubicBezTo>
                <a:cubicBezTo>
                  <a:pt x="5465712" y="6185230"/>
                  <a:pt x="5480114" y="6174829"/>
                  <a:pt x="5494287" y="6164085"/>
                </a:cubicBezTo>
                <a:cubicBezTo>
                  <a:pt x="5529263" y="6137682"/>
                  <a:pt x="5563781" y="6110478"/>
                  <a:pt x="5597843" y="6082703"/>
                </a:cubicBezTo>
                <a:cubicBezTo>
                  <a:pt x="5607444" y="6074817"/>
                  <a:pt x="5616816" y="6066816"/>
                  <a:pt x="5626303" y="6058929"/>
                </a:cubicBezTo>
                <a:cubicBezTo>
                  <a:pt x="5782552" y="5928398"/>
                  <a:pt x="5927598" y="5783580"/>
                  <a:pt x="6059958" y="5625161"/>
                </a:cubicBezTo>
                <a:cubicBezTo>
                  <a:pt x="6068302" y="5615216"/>
                  <a:pt x="6076531" y="5605387"/>
                  <a:pt x="6084647" y="5595328"/>
                </a:cubicBezTo>
                <a:cubicBezTo>
                  <a:pt x="6113107" y="5560467"/>
                  <a:pt x="6141111" y="5525034"/>
                  <a:pt x="6168314" y="5488915"/>
                </a:cubicBezTo>
                <a:cubicBezTo>
                  <a:pt x="6177229" y="5477142"/>
                  <a:pt x="6185688" y="5465140"/>
                  <a:pt x="6194489" y="5453139"/>
                </a:cubicBezTo>
                <a:cubicBezTo>
                  <a:pt x="6215863" y="5423878"/>
                  <a:pt x="6238151" y="5395417"/>
                  <a:pt x="6258725" y="5365357"/>
                </a:cubicBezTo>
                <a:lnTo>
                  <a:pt x="6282386" y="5330724"/>
                </a:lnTo>
                <a:lnTo>
                  <a:pt x="6282157" y="5328323"/>
                </a:lnTo>
                <a:cubicBezTo>
                  <a:pt x="6645631" y="4784255"/>
                  <a:pt x="6858000" y="4131031"/>
                  <a:pt x="6858000" y="3429000"/>
                </a:cubicBezTo>
                <a:close/>
                <a:moveTo>
                  <a:pt x="6629400" y="3429000"/>
                </a:moveTo>
                <a:cubicBezTo>
                  <a:pt x="6629400" y="3997300"/>
                  <a:pt x="6479782" y="4531081"/>
                  <a:pt x="6218949" y="4994224"/>
                </a:cubicBezTo>
                <a:cubicBezTo>
                  <a:pt x="6023267" y="4345686"/>
                  <a:pt x="5424450" y="3886200"/>
                  <a:pt x="4721848" y="3886200"/>
                </a:cubicBezTo>
                <a:lnTo>
                  <a:pt x="4619435" y="3886200"/>
                </a:lnTo>
                <a:lnTo>
                  <a:pt x="4042334" y="3886200"/>
                </a:lnTo>
                <a:cubicBezTo>
                  <a:pt x="4019245" y="3886200"/>
                  <a:pt x="4000500" y="3867455"/>
                  <a:pt x="4000500" y="3844480"/>
                </a:cubicBezTo>
                <a:lnTo>
                  <a:pt x="4000500" y="3770757"/>
                </a:lnTo>
                <a:cubicBezTo>
                  <a:pt x="4000500" y="3749840"/>
                  <a:pt x="4017531" y="3736124"/>
                  <a:pt x="4032047" y="3730524"/>
                </a:cubicBezTo>
                <a:cubicBezTo>
                  <a:pt x="4768025" y="3453803"/>
                  <a:pt x="5227053" y="2305888"/>
                  <a:pt x="5130813" y="1503045"/>
                </a:cubicBezTo>
                <a:cubicBezTo>
                  <a:pt x="5080635" y="1084936"/>
                  <a:pt x="4873524" y="711289"/>
                  <a:pt x="4572686" y="440627"/>
                </a:cubicBezTo>
                <a:cubicBezTo>
                  <a:pt x="5774093" y="902056"/>
                  <a:pt x="6629400" y="2067230"/>
                  <a:pt x="6629400" y="3429000"/>
                </a:cubicBezTo>
                <a:close/>
                <a:moveTo>
                  <a:pt x="6005093" y="5325237"/>
                </a:moveTo>
                <a:cubicBezTo>
                  <a:pt x="5995835" y="5337696"/>
                  <a:pt x="5986577" y="5350040"/>
                  <a:pt x="5977204" y="5362385"/>
                </a:cubicBezTo>
                <a:cubicBezTo>
                  <a:pt x="5951715" y="5395875"/>
                  <a:pt x="5925998" y="5429136"/>
                  <a:pt x="5899252" y="5461597"/>
                </a:cubicBezTo>
                <a:cubicBezTo>
                  <a:pt x="5896509" y="5464912"/>
                  <a:pt x="5893651" y="5468112"/>
                  <a:pt x="5890908" y="5471427"/>
                </a:cubicBezTo>
                <a:cubicBezTo>
                  <a:pt x="5798553" y="5582527"/>
                  <a:pt x="5698770" y="5687225"/>
                  <a:pt x="5592471" y="5784952"/>
                </a:cubicBezTo>
                <a:cubicBezTo>
                  <a:pt x="5586184" y="5790781"/>
                  <a:pt x="5579898" y="5796725"/>
                  <a:pt x="5573497" y="5802440"/>
                </a:cubicBezTo>
                <a:cubicBezTo>
                  <a:pt x="5541836" y="5831129"/>
                  <a:pt x="5509375" y="5859018"/>
                  <a:pt x="5476571" y="5886450"/>
                </a:cubicBezTo>
                <a:cubicBezTo>
                  <a:pt x="5466284" y="5895023"/>
                  <a:pt x="5455882" y="5903481"/>
                  <a:pt x="5445481" y="5911939"/>
                </a:cubicBezTo>
                <a:cubicBezTo>
                  <a:pt x="5413591" y="5937885"/>
                  <a:pt x="5381473" y="5963374"/>
                  <a:pt x="5348669" y="5988063"/>
                </a:cubicBezTo>
                <a:cubicBezTo>
                  <a:pt x="5337582" y="5996407"/>
                  <a:pt x="5326152" y="6004293"/>
                  <a:pt x="5314950" y="6012523"/>
                </a:cubicBezTo>
                <a:cubicBezTo>
                  <a:pt x="5296091" y="6026353"/>
                  <a:pt x="5277003" y="6039727"/>
                  <a:pt x="5257914" y="6053100"/>
                </a:cubicBezTo>
                <a:lnTo>
                  <a:pt x="5257914" y="5486400"/>
                </a:lnTo>
                <a:lnTo>
                  <a:pt x="5029314" y="5486400"/>
                </a:lnTo>
                <a:lnTo>
                  <a:pt x="5029314" y="6198832"/>
                </a:lnTo>
                <a:cubicBezTo>
                  <a:pt x="5024857" y="6201461"/>
                  <a:pt x="5020399" y="6203976"/>
                  <a:pt x="5015827" y="6206604"/>
                </a:cubicBezTo>
                <a:cubicBezTo>
                  <a:pt x="4986680" y="6223292"/>
                  <a:pt x="4957649" y="6239866"/>
                  <a:pt x="4928045" y="6255525"/>
                </a:cubicBezTo>
                <a:cubicBezTo>
                  <a:pt x="4907814" y="6266269"/>
                  <a:pt x="4887240" y="6276671"/>
                  <a:pt x="4866666" y="6287072"/>
                </a:cubicBezTo>
                <a:cubicBezTo>
                  <a:pt x="4832147" y="6304446"/>
                  <a:pt x="4797400" y="6321248"/>
                  <a:pt x="4762310" y="6337364"/>
                </a:cubicBezTo>
                <a:cubicBezTo>
                  <a:pt x="4745165" y="6345250"/>
                  <a:pt x="4728134" y="6353137"/>
                  <a:pt x="4710875" y="6360681"/>
                </a:cubicBezTo>
                <a:cubicBezTo>
                  <a:pt x="4666869" y="6379884"/>
                  <a:pt x="4622407" y="6398171"/>
                  <a:pt x="4577601" y="6415430"/>
                </a:cubicBezTo>
                <a:cubicBezTo>
                  <a:pt x="4568342" y="6418974"/>
                  <a:pt x="4559313" y="6422860"/>
                  <a:pt x="4550054" y="6426289"/>
                </a:cubicBezTo>
                <a:cubicBezTo>
                  <a:pt x="4435754" y="6469037"/>
                  <a:pt x="4318940" y="6505385"/>
                  <a:pt x="4199954" y="6534874"/>
                </a:cubicBezTo>
                <a:cubicBezTo>
                  <a:pt x="4191381" y="6537046"/>
                  <a:pt x="4182695" y="6538760"/>
                  <a:pt x="4174122" y="6540818"/>
                </a:cubicBezTo>
                <a:cubicBezTo>
                  <a:pt x="4124859" y="6552591"/>
                  <a:pt x="4075138" y="6563335"/>
                  <a:pt x="4025189" y="6572708"/>
                </a:cubicBezTo>
                <a:cubicBezTo>
                  <a:pt x="4010330" y="6575565"/>
                  <a:pt x="3995471" y="6578079"/>
                  <a:pt x="3980498" y="6580709"/>
                </a:cubicBezTo>
                <a:cubicBezTo>
                  <a:pt x="3936149" y="6588481"/>
                  <a:pt x="3891572" y="6595225"/>
                  <a:pt x="3846766" y="6601054"/>
                </a:cubicBezTo>
                <a:cubicBezTo>
                  <a:pt x="3829508" y="6603340"/>
                  <a:pt x="3812248" y="6605740"/>
                  <a:pt x="3794874" y="6607683"/>
                </a:cubicBezTo>
                <a:cubicBezTo>
                  <a:pt x="3750526" y="6612827"/>
                  <a:pt x="3705949" y="6616599"/>
                  <a:pt x="3661143" y="6619913"/>
                </a:cubicBezTo>
                <a:cubicBezTo>
                  <a:pt x="3644570" y="6621056"/>
                  <a:pt x="3628111" y="6622771"/>
                  <a:pt x="3611423" y="6623685"/>
                </a:cubicBezTo>
                <a:cubicBezTo>
                  <a:pt x="3550730" y="6627343"/>
                  <a:pt x="3490036" y="6629400"/>
                  <a:pt x="3429000" y="6629400"/>
                </a:cubicBezTo>
                <a:cubicBezTo>
                  <a:pt x="3367964" y="6629400"/>
                  <a:pt x="3307271" y="6627343"/>
                  <a:pt x="3246692" y="6623914"/>
                </a:cubicBezTo>
                <a:cubicBezTo>
                  <a:pt x="3230004" y="6622999"/>
                  <a:pt x="3213545" y="6621285"/>
                  <a:pt x="3196971" y="6620142"/>
                </a:cubicBezTo>
                <a:cubicBezTo>
                  <a:pt x="3152280" y="6616827"/>
                  <a:pt x="3107588" y="6613055"/>
                  <a:pt x="3063240" y="6607912"/>
                </a:cubicBezTo>
                <a:cubicBezTo>
                  <a:pt x="3045867" y="6605969"/>
                  <a:pt x="3028607" y="6603568"/>
                  <a:pt x="3011348" y="6601283"/>
                </a:cubicBezTo>
                <a:cubicBezTo>
                  <a:pt x="2966542" y="6595339"/>
                  <a:pt x="2921965" y="6588595"/>
                  <a:pt x="2877617" y="6580937"/>
                </a:cubicBezTo>
                <a:cubicBezTo>
                  <a:pt x="2862758" y="6578308"/>
                  <a:pt x="2847785" y="6575793"/>
                  <a:pt x="2832926" y="6572936"/>
                </a:cubicBezTo>
                <a:cubicBezTo>
                  <a:pt x="2782976" y="6563449"/>
                  <a:pt x="2733256" y="6552819"/>
                  <a:pt x="2683993" y="6540932"/>
                </a:cubicBezTo>
                <a:cubicBezTo>
                  <a:pt x="2675420" y="6538875"/>
                  <a:pt x="2666848" y="6537046"/>
                  <a:pt x="2658275" y="6534988"/>
                </a:cubicBezTo>
                <a:cubicBezTo>
                  <a:pt x="2539289" y="6505385"/>
                  <a:pt x="2422360" y="6469152"/>
                  <a:pt x="2308060" y="6426403"/>
                </a:cubicBezTo>
                <a:cubicBezTo>
                  <a:pt x="2298802" y="6422974"/>
                  <a:pt x="2289658" y="6419088"/>
                  <a:pt x="2280514" y="6415545"/>
                </a:cubicBezTo>
                <a:cubicBezTo>
                  <a:pt x="2235708" y="6398286"/>
                  <a:pt x="2191360" y="6379998"/>
                  <a:pt x="2147354" y="6360795"/>
                </a:cubicBezTo>
                <a:cubicBezTo>
                  <a:pt x="2130095" y="6353251"/>
                  <a:pt x="2112950" y="6345365"/>
                  <a:pt x="2095805" y="6337478"/>
                </a:cubicBezTo>
                <a:cubicBezTo>
                  <a:pt x="2060715" y="6321362"/>
                  <a:pt x="2025968" y="6304560"/>
                  <a:pt x="1991449" y="6287186"/>
                </a:cubicBezTo>
                <a:cubicBezTo>
                  <a:pt x="1970875" y="6276785"/>
                  <a:pt x="1950301" y="6266498"/>
                  <a:pt x="1930070" y="6255639"/>
                </a:cubicBezTo>
                <a:cubicBezTo>
                  <a:pt x="1900466" y="6239980"/>
                  <a:pt x="1871320" y="6223292"/>
                  <a:pt x="1842287" y="6206719"/>
                </a:cubicBezTo>
                <a:cubicBezTo>
                  <a:pt x="1837830" y="6204090"/>
                  <a:pt x="1833258" y="6201575"/>
                  <a:pt x="1828800" y="6198947"/>
                </a:cubicBezTo>
                <a:lnTo>
                  <a:pt x="1828800" y="5486400"/>
                </a:lnTo>
                <a:lnTo>
                  <a:pt x="1600200" y="5486400"/>
                </a:lnTo>
                <a:lnTo>
                  <a:pt x="1600200" y="6053100"/>
                </a:lnTo>
                <a:cubicBezTo>
                  <a:pt x="1580998" y="6039727"/>
                  <a:pt x="1561910" y="6026239"/>
                  <a:pt x="1543164" y="6012523"/>
                </a:cubicBezTo>
                <a:cubicBezTo>
                  <a:pt x="1531963" y="6004293"/>
                  <a:pt x="1520533" y="5996407"/>
                  <a:pt x="1509446" y="5988063"/>
                </a:cubicBezTo>
                <a:cubicBezTo>
                  <a:pt x="1476642" y="5963374"/>
                  <a:pt x="1444523" y="5937885"/>
                  <a:pt x="1412748" y="5912053"/>
                </a:cubicBezTo>
                <a:cubicBezTo>
                  <a:pt x="1402232" y="5903595"/>
                  <a:pt x="1391831" y="5895023"/>
                  <a:pt x="1381430" y="5886450"/>
                </a:cubicBezTo>
                <a:cubicBezTo>
                  <a:pt x="1348626" y="5859133"/>
                  <a:pt x="1316279" y="5831243"/>
                  <a:pt x="1284618" y="5802554"/>
                </a:cubicBezTo>
                <a:cubicBezTo>
                  <a:pt x="1278217" y="5796725"/>
                  <a:pt x="1271816" y="5790667"/>
                  <a:pt x="1265415" y="5784838"/>
                </a:cubicBezTo>
                <a:cubicBezTo>
                  <a:pt x="1159116" y="5687111"/>
                  <a:pt x="1059332" y="5582527"/>
                  <a:pt x="967092" y="5471427"/>
                </a:cubicBezTo>
                <a:cubicBezTo>
                  <a:pt x="964349" y="5468112"/>
                  <a:pt x="961492" y="5464912"/>
                  <a:pt x="958748" y="5461597"/>
                </a:cubicBezTo>
                <a:cubicBezTo>
                  <a:pt x="932002" y="5429136"/>
                  <a:pt x="906285" y="5395875"/>
                  <a:pt x="880796" y="5362385"/>
                </a:cubicBezTo>
                <a:cubicBezTo>
                  <a:pt x="871423" y="5350040"/>
                  <a:pt x="862051" y="5337696"/>
                  <a:pt x="852907" y="5325237"/>
                </a:cubicBezTo>
                <a:cubicBezTo>
                  <a:pt x="839191" y="5306606"/>
                  <a:pt x="825932" y="5287633"/>
                  <a:pt x="812673" y="5268659"/>
                </a:cubicBezTo>
                <a:cubicBezTo>
                  <a:pt x="902170" y="4607776"/>
                  <a:pt x="1463497" y="4114800"/>
                  <a:pt x="2136153" y="4114800"/>
                </a:cubicBezTo>
                <a:lnTo>
                  <a:pt x="2467166" y="4114800"/>
                </a:lnTo>
                <a:lnTo>
                  <a:pt x="3429000" y="5076521"/>
                </a:lnTo>
                <a:lnTo>
                  <a:pt x="4390721" y="4114800"/>
                </a:lnTo>
                <a:lnTo>
                  <a:pt x="4721733" y="4114800"/>
                </a:lnTo>
                <a:cubicBezTo>
                  <a:pt x="5394389" y="4114800"/>
                  <a:pt x="5955830" y="4607776"/>
                  <a:pt x="6045327" y="5268659"/>
                </a:cubicBezTo>
                <a:cubicBezTo>
                  <a:pt x="6032068" y="5287633"/>
                  <a:pt x="6018924" y="5306606"/>
                  <a:pt x="6005093" y="5325237"/>
                </a:cubicBezTo>
                <a:close/>
                <a:moveTo>
                  <a:pt x="2913621" y="3519411"/>
                </a:moveTo>
                <a:cubicBezTo>
                  <a:pt x="2367039" y="3317215"/>
                  <a:pt x="1943100" y="2383155"/>
                  <a:pt x="1943100" y="1714500"/>
                </a:cubicBezTo>
                <a:cubicBezTo>
                  <a:pt x="1943100" y="1699870"/>
                  <a:pt x="1944814" y="1685582"/>
                  <a:pt x="1945157" y="1671066"/>
                </a:cubicBezTo>
                <a:lnTo>
                  <a:pt x="2028825" y="1567853"/>
                </a:lnTo>
                <a:cubicBezTo>
                  <a:pt x="2217534" y="1343368"/>
                  <a:pt x="2539632" y="1279131"/>
                  <a:pt x="2830297" y="1407833"/>
                </a:cubicBezTo>
                <a:cubicBezTo>
                  <a:pt x="2947226" y="1459725"/>
                  <a:pt x="3071698" y="1485900"/>
                  <a:pt x="3200400" y="1485900"/>
                </a:cubicBezTo>
                <a:cubicBezTo>
                  <a:pt x="3539986" y="1485900"/>
                  <a:pt x="3845052" y="1301306"/>
                  <a:pt x="4003701" y="1007669"/>
                </a:cubicBezTo>
                <a:cubicBezTo>
                  <a:pt x="4367403" y="1127112"/>
                  <a:pt x="4692015" y="1352283"/>
                  <a:pt x="4911586" y="1636090"/>
                </a:cubicBezTo>
                <a:cubicBezTo>
                  <a:pt x="4945075" y="2333320"/>
                  <a:pt x="4535081" y="3297212"/>
                  <a:pt x="3951694" y="3516554"/>
                </a:cubicBezTo>
                <a:cubicBezTo>
                  <a:pt x="3842423" y="3557702"/>
                  <a:pt x="3771900" y="3657486"/>
                  <a:pt x="3771900" y="3770757"/>
                </a:cubicBezTo>
                <a:lnTo>
                  <a:pt x="3771900" y="3844480"/>
                </a:lnTo>
                <a:cubicBezTo>
                  <a:pt x="3771900" y="3993413"/>
                  <a:pt x="3893287" y="4114800"/>
                  <a:pt x="4042220" y="4114800"/>
                </a:cubicBezTo>
                <a:lnTo>
                  <a:pt x="4067480" y="4114800"/>
                </a:lnTo>
                <a:lnTo>
                  <a:pt x="3429000" y="4753280"/>
                </a:lnTo>
                <a:lnTo>
                  <a:pt x="2790520" y="4114800"/>
                </a:lnTo>
                <a:lnTo>
                  <a:pt x="2815781" y="4114800"/>
                </a:lnTo>
                <a:cubicBezTo>
                  <a:pt x="2964713" y="4114800"/>
                  <a:pt x="3086100" y="3993413"/>
                  <a:pt x="3086100" y="3844480"/>
                </a:cubicBezTo>
                <a:lnTo>
                  <a:pt x="3086100" y="3771900"/>
                </a:lnTo>
                <a:cubicBezTo>
                  <a:pt x="3086100" y="3659200"/>
                  <a:pt x="3016949" y="3557702"/>
                  <a:pt x="2913621" y="3519411"/>
                </a:cubicBezTo>
                <a:close/>
                <a:moveTo>
                  <a:pt x="3433572" y="228829"/>
                </a:moveTo>
                <a:cubicBezTo>
                  <a:pt x="3434944" y="228829"/>
                  <a:pt x="3436087" y="228829"/>
                  <a:pt x="3437344" y="228829"/>
                </a:cubicBezTo>
                <a:cubicBezTo>
                  <a:pt x="3493237" y="229172"/>
                  <a:pt x="3548215" y="232258"/>
                  <a:pt x="3600793" y="238316"/>
                </a:cubicBezTo>
                <a:cubicBezTo>
                  <a:pt x="4167607" y="301523"/>
                  <a:pt x="4644009" y="696087"/>
                  <a:pt x="4829747" y="1220038"/>
                </a:cubicBezTo>
                <a:cubicBezTo>
                  <a:pt x="4588002" y="1009498"/>
                  <a:pt x="4291622" y="847420"/>
                  <a:pt x="3972839" y="759752"/>
                </a:cubicBezTo>
                <a:lnTo>
                  <a:pt x="3874541" y="732777"/>
                </a:lnTo>
                <a:lnTo>
                  <a:pt x="3836479" y="827189"/>
                </a:lnTo>
                <a:cubicBezTo>
                  <a:pt x="3731209" y="1088365"/>
                  <a:pt x="3481578" y="1257300"/>
                  <a:pt x="3200400" y="1257300"/>
                </a:cubicBezTo>
                <a:cubicBezTo>
                  <a:pt x="3103817" y="1257300"/>
                  <a:pt x="3010433" y="1237640"/>
                  <a:pt x="2922994" y="1198893"/>
                </a:cubicBezTo>
                <a:cubicBezTo>
                  <a:pt x="2606840" y="1058990"/>
                  <a:pt x="2261654" y="1096823"/>
                  <a:pt x="2006651" y="1282332"/>
                </a:cubicBezTo>
                <a:cubicBezTo>
                  <a:pt x="2076717" y="1050760"/>
                  <a:pt x="2203247" y="838619"/>
                  <a:pt x="2379383" y="662826"/>
                </a:cubicBezTo>
                <a:cubicBezTo>
                  <a:pt x="2659875" y="382905"/>
                  <a:pt x="3032379" y="228829"/>
                  <a:pt x="3433572" y="228829"/>
                </a:cubicBezTo>
                <a:close/>
                <a:moveTo>
                  <a:pt x="2283943" y="441198"/>
                </a:moveTo>
                <a:cubicBezTo>
                  <a:pt x="2261883" y="461086"/>
                  <a:pt x="2239137" y="479831"/>
                  <a:pt x="2217877" y="500977"/>
                </a:cubicBezTo>
                <a:cubicBezTo>
                  <a:pt x="1893265" y="825017"/>
                  <a:pt x="1714500" y="1255814"/>
                  <a:pt x="1714500" y="1714500"/>
                </a:cubicBezTo>
                <a:cubicBezTo>
                  <a:pt x="1714500" y="2472195"/>
                  <a:pt x="2193417" y="3496780"/>
                  <a:pt x="2834297" y="3733724"/>
                </a:cubicBezTo>
                <a:cubicBezTo>
                  <a:pt x="2847899" y="3738867"/>
                  <a:pt x="2857500" y="3754526"/>
                  <a:pt x="2857500" y="3771900"/>
                </a:cubicBezTo>
                <a:lnTo>
                  <a:pt x="2857500" y="3844480"/>
                </a:lnTo>
                <a:cubicBezTo>
                  <a:pt x="2857500" y="3867455"/>
                  <a:pt x="2838755" y="3886200"/>
                  <a:pt x="2815781" y="3886200"/>
                </a:cubicBezTo>
                <a:lnTo>
                  <a:pt x="2238680" y="3886200"/>
                </a:lnTo>
                <a:lnTo>
                  <a:pt x="2136267" y="3886200"/>
                </a:lnTo>
                <a:cubicBezTo>
                  <a:pt x="1433551" y="3886200"/>
                  <a:pt x="834733" y="4345686"/>
                  <a:pt x="639051" y="4994224"/>
                </a:cubicBezTo>
                <a:cubicBezTo>
                  <a:pt x="378219" y="4531081"/>
                  <a:pt x="228600" y="3997300"/>
                  <a:pt x="228600" y="3429000"/>
                </a:cubicBezTo>
                <a:cubicBezTo>
                  <a:pt x="228600" y="2067687"/>
                  <a:pt x="1083221" y="902970"/>
                  <a:pt x="2283943" y="441198"/>
                </a:cubicBezTo>
                <a:close/>
              </a:path>
            </a:pathLst>
          </a:custGeom>
          <a:solidFill>
            <a:srgbClr val="57C9C6"/>
          </a:solidFill>
          <a:ln w="114300" cap="flat">
            <a:noFill/>
            <a:prstDash val="solid"/>
            <a:miter/>
          </a:ln>
        </p:spPr>
        <p:txBody>
          <a:bodyPr rtlCol="0" anchor="ctr"/>
          <a:lstStyle/>
          <a:p>
            <a:endParaRPr lang="fr-CH" dirty="0"/>
          </a:p>
          <a:p>
            <a:endParaRPr lang="fr-CH" dirty="0"/>
          </a:p>
        </p:txBody>
      </p:sp>
      <p:grpSp>
        <p:nvGrpSpPr>
          <p:cNvPr id="125" name="Group 19">
            <a:extLst>
              <a:ext uri="{FF2B5EF4-FFF2-40B4-BE49-F238E27FC236}">
                <a16:creationId xmlns:a16="http://schemas.microsoft.com/office/drawing/2014/main" id="{5D7758E3-D30E-4DAD-A5D4-7C44740BCBDE}"/>
              </a:ext>
            </a:extLst>
          </p:cNvPr>
          <p:cNvGrpSpPr>
            <a:grpSpLocks noChangeAspect="1"/>
          </p:cNvGrpSpPr>
          <p:nvPr/>
        </p:nvGrpSpPr>
        <p:grpSpPr>
          <a:xfrm>
            <a:off x="7432453" y="4611293"/>
            <a:ext cx="1260000" cy="1214060"/>
            <a:chOff x="8047878" y="869871"/>
            <a:chExt cx="1440000" cy="1387495"/>
          </a:xfrm>
          <a:solidFill>
            <a:srgbClr val="57C9C6"/>
          </a:solidFill>
        </p:grpSpPr>
        <p:sp>
          <p:nvSpPr>
            <p:cNvPr id="126" name="Freeform: Shape 20">
              <a:extLst>
                <a:ext uri="{FF2B5EF4-FFF2-40B4-BE49-F238E27FC236}">
                  <a16:creationId xmlns:a16="http://schemas.microsoft.com/office/drawing/2014/main" id="{6EFBF426-1718-4C8E-A2E8-8E5B59135781}"/>
                </a:ext>
              </a:extLst>
            </p:cNvPr>
            <p:cNvSpPr/>
            <p:nvPr/>
          </p:nvSpPr>
          <p:spPr>
            <a:xfrm>
              <a:off x="8047878" y="1445981"/>
              <a:ext cx="1440000" cy="811385"/>
            </a:xfrm>
            <a:custGeom>
              <a:avLst/>
              <a:gdLst>
                <a:gd name="connsiteX0" fmla="*/ 6445024 w 6860119"/>
                <a:gd name="connsiteY0" fmla="*/ 0 h 3865418"/>
                <a:gd name="connsiteX1" fmla="*/ 5086018 w 6860119"/>
                <a:gd name="connsiteY1" fmla="*/ 0 h 3865418"/>
                <a:gd name="connsiteX2" fmla="*/ 4961327 w 6860119"/>
                <a:gd name="connsiteY2" fmla="*/ 124691 h 3865418"/>
                <a:gd name="connsiteX3" fmla="*/ 5086018 w 6860119"/>
                <a:gd name="connsiteY3" fmla="*/ 249382 h 3865418"/>
                <a:gd name="connsiteX4" fmla="*/ 6220954 w 6860119"/>
                <a:gd name="connsiteY4" fmla="*/ 249382 h 3865418"/>
                <a:gd name="connsiteX5" fmla="*/ 6582433 w 6860119"/>
                <a:gd name="connsiteY5" fmla="*/ 3616036 h 3865418"/>
                <a:gd name="connsiteX6" fmla="*/ 282799 w 6860119"/>
                <a:gd name="connsiteY6" fmla="*/ 3616036 h 3865418"/>
                <a:gd name="connsiteX7" fmla="*/ 707122 w 6860119"/>
                <a:gd name="connsiteY7" fmla="*/ 249382 h 3865418"/>
                <a:gd name="connsiteX8" fmla="*/ 1844054 w 6860119"/>
                <a:gd name="connsiteY8" fmla="*/ 249382 h 3865418"/>
                <a:gd name="connsiteX9" fmla="*/ 1968745 w 6860119"/>
                <a:gd name="connsiteY9" fmla="*/ 124691 h 3865418"/>
                <a:gd name="connsiteX10" fmla="*/ 1844054 w 6860119"/>
                <a:gd name="connsiteY10" fmla="*/ 0 h 3865418"/>
                <a:gd name="connsiteX11" fmla="*/ 487167 w 6860119"/>
                <a:gd name="connsiteY11" fmla="*/ 0 h 3865418"/>
                <a:gd name="connsiteX12" fmla="*/ 0 w 6860119"/>
                <a:gd name="connsiteY12" fmla="*/ 3865418 h 3865418"/>
                <a:gd name="connsiteX13" fmla="*/ 6860120 w 6860119"/>
                <a:gd name="connsiteY13" fmla="*/ 3865418 h 3865418"/>
                <a:gd name="connsiteX14" fmla="*/ 6445024 w 6860119"/>
                <a:gd name="connsiteY14" fmla="*/ 0 h 386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60119" h="3865418">
                  <a:moveTo>
                    <a:pt x="6445024" y="0"/>
                  </a:moveTo>
                  <a:lnTo>
                    <a:pt x="5086018" y="0"/>
                  </a:lnTo>
                  <a:cubicBezTo>
                    <a:pt x="5017064" y="0"/>
                    <a:pt x="4961327" y="55737"/>
                    <a:pt x="4961327" y="124691"/>
                  </a:cubicBezTo>
                  <a:cubicBezTo>
                    <a:pt x="4961327" y="193645"/>
                    <a:pt x="5017064" y="249382"/>
                    <a:pt x="5086018" y="249382"/>
                  </a:cubicBezTo>
                  <a:lnTo>
                    <a:pt x="6220954" y="249382"/>
                  </a:lnTo>
                  <a:lnTo>
                    <a:pt x="6582433" y="3616036"/>
                  </a:lnTo>
                  <a:lnTo>
                    <a:pt x="282799" y="3616036"/>
                  </a:lnTo>
                  <a:lnTo>
                    <a:pt x="707122" y="249382"/>
                  </a:lnTo>
                  <a:lnTo>
                    <a:pt x="1844054" y="249382"/>
                  </a:lnTo>
                  <a:cubicBezTo>
                    <a:pt x="1913008" y="249382"/>
                    <a:pt x="1968745" y="193645"/>
                    <a:pt x="1968745" y="124691"/>
                  </a:cubicBezTo>
                  <a:cubicBezTo>
                    <a:pt x="1968745" y="55737"/>
                    <a:pt x="1913008" y="0"/>
                    <a:pt x="1844054" y="0"/>
                  </a:cubicBezTo>
                  <a:lnTo>
                    <a:pt x="487167" y="0"/>
                  </a:lnTo>
                  <a:lnTo>
                    <a:pt x="0" y="3865418"/>
                  </a:lnTo>
                  <a:lnTo>
                    <a:pt x="6860120" y="3865418"/>
                  </a:lnTo>
                  <a:lnTo>
                    <a:pt x="6445024" y="0"/>
                  </a:lnTo>
                  <a:close/>
                </a:path>
              </a:pathLst>
            </a:custGeom>
            <a:grpFill/>
            <a:ln w="124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27" name="Freeform: Shape 21">
              <a:extLst>
                <a:ext uri="{FF2B5EF4-FFF2-40B4-BE49-F238E27FC236}">
                  <a16:creationId xmlns:a16="http://schemas.microsoft.com/office/drawing/2014/main" id="{FEA4CB83-13B6-4F58-953D-6BA0EA610A1C}"/>
                </a:ext>
              </a:extLst>
            </p:cNvPr>
            <p:cNvSpPr/>
            <p:nvPr/>
          </p:nvSpPr>
          <p:spPr>
            <a:xfrm>
              <a:off x="8461143" y="869871"/>
              <a:ext cx="626341" cy="1059303"/>
            </a:xfrm>
            <a:custGeom>
              <a:avLst/>
              <a:gdLst>
                <a:gd name="connsiteX0" fmla="*/ 1354729 w 2983870"/>
                <a:gd name="connsiteY0" fmla="*/ 4734015 h 5046490"/>
                <a:gd name="connsiteX1" fmla="*/ 1299242 w 2983870"/>
                <a:gd name="connsiteY1" fmla="*/ 4765811 h 5046490"/>
                <a:gd name="connsiteX2" fmla="*/ 1218691 w 2983870"/>
                <a:gd name="connsiteY2" fmla="*/ 4821299 h 5046490"/>
                <a:gd name="connsiteX3" fmla="*/ 1191883 w 2983870"/>
                <a:gd name="connsiteY3" fmla="*/ 4995617 h 5046490"/>
                <a:gd name="connsiteX4" fmla="*/ 1292633 w 2983870"/>
                <a:gd name="connsiteY4" fmla="*/ 5046491 h 5046490"/>
                <a:gd name="connsiteX5" fmla="*/ 1366326 w 2983870"/>
                <a:gd name="connsiteY5" fmla="*/ 5022425 h 5046490"/>
                <a:gd name="connsiteX6" fmla="*/ 1434656 w 2983870"/>
                <a:gd name="connsiteY6" fmla="*/ 4975168 h 5046490"/>
                <a:gd name="connsiteX7" fmla="*/ 1561093 w 2983870"/>
                <a:gd name="connsiteY7" fmla="*/ 4902722 h 5046490"/>
                <a:gd name="connsiteX8" fmla="*/ 1618700 w 2983870"/>
                <a:gd name="connsiteY8" fmla="*/ 4744489 h 5046490"/>
                <a:gd name="connsiteX9" fmla="*/ 1621817 w 2983870"/>
                <a:gd name="connsiteY9" fmla="*/ 4741746 h 5046490"/>
                <a:gd name="connsiteX10" fmla="*/ 2922219 w 2983870"/>
                <a:gd name="connsiteY10" fmla="*/ 2116005 h 5046490"/>
                <a:gd name="connsiteX11" fmla="*/ 2964863 w 2983870"/>
                <a:gd name="connsiteY11" fmla="*/ 1253268 h 5046490"/>
                <a:gd name="connsiteX12" fmla="*/ 1491889 w 2983870"/>
                <a:gd name="connsiteY12" fmla="*/ 0 h 5046490"/>
                <a:gd name="connsiteX13" fmla="*/ 18916 w 2983870"/>
                <a:gd name="connsiteY13" fmla="*/ 1253268 h 5046490"/>
                <a:gd name="connsiteX14" fmla="*/ 61685 w 2983870"/>
                <a:gd name="connsiteY14" fmla="*/ 2116005 h 5046490"/>
                <a:gd name="connsiteX15" fmla="*/ 1354729 w 2983870"/>
                <a:gd name="connsiteY15" fmla="*/ 4734015 h 5046490"/>
                <a:gd name="connsiteX16" fmla="*/ 266178 w 2983870"/>
                <a:gd name="connsiteY16" fmla="*/ 1285813 h 5046490"/>
                <a:gd name="connsiteX17" fmla="*/ 1492014 w 2983870"/>
                <a:gd name="connsiteY17" fmla="*/ 249507 h 5046490"/>
                <a:gd name="connsiteX18" fmla="*/ 2717726 w 2983870"/>
                <a:gd name="connsiteY18" fmla="*/ 1285813 h 5046490"/>
                <a:gd name="connsiteX19" fmla="*/ 2678323 w 2983870"/>
                <a:gd name="connsiteY19" fmla="*/ 2064757 h 5046490"/>
                <a:gd name="connsiteX20" fmla="*/ 1492014 w 2983870"/>
                <a:gd name="connsiteY20" fmla="*/ 4514435 h 5046490"/>
                <a:gd name="connsiteX21" fmla="*/ 305705 w 2983870"/>
                <a:gd name="connsiteY21" fmla="*/ 2064757 h 5046490"/>
                <a:gd name="connsiteX22" fmla="*/ 266178 w 2983870"/>
                <a:gd name="connsiteY22" fmla="*/ 1285813 h 504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83870" h="5046490">
                  <a:moveTo>
                    <a:pt x="1354729" y="4734015"/>
                  </a:moveTo>
                  <a:cubicBezTo>
                    <a:pt x="1336400" y="4744863"/>
                    <a:pt x="1316823" y="4754465"/>
                    <a:pt x="1299242" y="4765811"/>
                  </a:cubicBezTo>
                  <a:cubicBezTo>
                    <a:pt x="1271810" y="4783518"/>
                    <a:pt x="1245001" y="4802097"/>
                    <a:pt x="1218691" y="4821299"/>
                  </a:cubicBezTo>
                  <a:cubicBezTo>
                    <a:pt x="1163204" y="4862073"/>
                    <a:pt x="1151234" y="4940129"/>
                    <a:pt x="1191883" y="4995617"/>
                  </a:cubicBezTo>
                  <a:cubicBezTo>
                    <a:pt x="1216322" y="5028909"/>
                    <a:pt x="1254228" y="5046491"/>
                    <a:pt x="1292633" y="5046491"/>
                  </a:cubicBezTo>
                  <a:cubicBezTo>
                    <a:pt x="1318195" y="5046491"/>
                    <a:pt x="1344006" y="5038635"/>
                    <a:pt x="1366326" y="5022425"/>
                  </a:cubicBezTo>
                  <a:cubicBezTo>
                    <a:pt x="1388520" y="5006091"/>
                    <a:pt x="1411090" y="4990380"/>
                    <a:pt x="1434656" y="4975168"/>
                  </a:cubicBezTo>
                  <a:cubicBezTo>
                    <a:pt x="1474682" y="4949232"/>
                    <a:pt x="1517202" y="4924917"/>
                    <a:pt x="1561093" y="4902722"/>
                  </a:cubicBezTo>
                  <a:cubicBezTo>
                    <a:pt x="1619448" y="4873170"/>
                    <a:pt x="1643139" y="4804091"/>
                    <a:pt x="1618700" y="4744489"/>
                  </a:cubicBezTo>
                  <a:cubicBezTo>
                    <a:pt x="1619697" y="4743492"/>
                    <a:pt x="1620944" y="4742743"/>
                    <a:pt x="1621817" y="4741746"/>
                  </a:cubicBezTo>
                  <a:cubicBezTo>
                    <a:pt x="1847383" y="4502838"/>
                    <a:pt x="2607499" y="3607558"/>
                    <a:pt x="2922219" y="2116005"/>
                  </a:cubicBezTo>
                  <a:cubicBezTo>
                    <a:pt x="2986060" y="1813505"/>
                    <a:pt x="3000400" y="1523224"/>
                    <a:pt x="2964863" y="1253268"/>
                  </a:cubicBezTo>
                  <a:cubicBezTo>
                    <a:pt x="2857629" y="433426"/>
                    <a:pt x="2348267" y="0"/>
                    <a:pt x="1491889" y="0"/>
                  </a:cubicBezTo>
                  <a:cubicBezTo>
                    <a:pt x="635762" y="0"/>
                    <a:pt x="126399" y="433426"/>
                    <a:pt x="18916" y="1253268"/>
                  </a:cubicBezTo>
                  <a:cubicBezTo>
                    <a:pt x="-16497" y="1523349"/>
                    <a:pt x="-2157" y="1813629"/>
                    <a:pt x="61685" y="2116005"/>
                  </a:cubicBezTo>
                  <a:cubicBezTo>
                    <a:pt x="373287" y="3593093"/>
                    <a:pt x="1121433" y="4484883"/>
                    <a:pt x="1354729" y="4734015"/>
                  </a:cubicBezTo>
                  <a:close/>
                  <a:moveTo>
                    <a:pt x="266178" y="1285813"/>
                  </a:moveTo>
                  <a:cubicBezTo>
                    <a:pt x="357576" y="588541"/>
                    <a:pt x="758582" y="249507"/>
                    <a:pt x="1492014" y="249507"/>
                  </a:cubicBezTo>
                  <a:cubicBezTo>
                    <a:pt x="2225571" y="249507"/>
                    <a:pt x="2626452" y="588541"/>
                    <a:pt x="2717726" y="1285813"/>
                  </a:cubicBezTo>
                  <a:cubicBezTo>
                    <a:pt x="2749522" y="1527713"/>
                    <a:pt x="2736180" y="1789938"/>
                    <a:pt x="2678323" y="2064757"/>
                  </a:cubicBezTo>
                  <a:cubicBezTo>
                    <a:pt x="2395400" y="3405558"/>
                    <a:pt x="1720822" y="4256325"/>
                    <a:pt x="1492014" y="4514435"/>
                  </a:cubicBezTo>
                  <a:cubicBezTo>
                    <a:pt x="1262957" y="4256075"/>
                    <a:pt x="588504" y="3404935"/>
                    <a:pt x="305705" y="2064757"/>
                  </a:cubicBezTo>
                  <a:cubicBezTo>
                    <a:pt x="247723" y="1789938"/>
                    <a:pt x="234506" y="1527838"/>
                    <a:pt x="266178" y="1285813"/>
                  </a:cubicBezTo>
                  <a:close/>
                </a:path>
              </a:pathLst>
            </a:custGeom>
            <a:grpFill/>
            <a:ln w="124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28" name="Freeform: Shape 22">
              <a:extLst>
                <a:ext uri="{FF2B5EF4-FFF2-40B4-BE49-F238E27FC236}">
                  <a16:creationId xmlns:a16="http://schemas.microsoft.com/office/drawing/2014/main" id="{D912441C-EE2E-405E-A418-74951C56BCBD}"/>
                </a:ext>
              </a:extLst>
            </p:cNvPr>
            <p:cNvSpPr/>
            <p:nvPr/>
          </p:nvSpPr>
          <p:spPr>
            <a:xfrm>
              <a:off x="8582058" y="980612"/>
              <a:ext cx="384544" cy="384544"/>
            </a:xfrm>
            <a:custGeom>
              <a:avLst/>
              <a:gdLst>
                <a:gd name="connsiteX0" fmla="*/ 915979 w 1831959"/>
                <a:gd name="connsiteY0" fmla="*/ 1831959 h 1831958"/>
                <a:gd name="connsiteX1" fmla="*/ 1831959 w 1831959"/>
                <a:gd name="connsiteY1" fmla="*/ 915980 h 1831958"/>
                <a:gd name="connsiteX2" fmla="*/ 915979 w 1831959"/>
                <a:gd name="connsiteY2" fmla="*/ 0 h 1831958"/>
                <a:gd name="connsiteX3" fmla="*/ 0 w 1831959"/>
                <a:gd name="connsiteY3" fmla="*/ 915980 h 1831958"/>
                <a:gd name="connsiteX4" fmla="*/ 915979 w 1831959"/>
                <a:gd name="connsiteY4" fmla="*/ 1831959 h 1831958"/>
                <a:gd name="connsiteX5" fmla="*/ 915979 w 1831959"/>
                <a:gd name="connsiteY5" fmla="*/ 249507 h 1831958"/>
                <a:gd name="connsiteX6" fmla="*/ 1582577 w 1831959"/>
                <a:gd name="connsiteY6" fmla="*/ 916104 h 1831958"/>
                <a:gd name="connsiteX7" fmla="*/ 915979 w 1831959"/>
                <a:gd name="connsiteY7" fmla="*/ 1582702 h 1831958"/>
                <a:gd name="connsiteX8" fmla="*/ 249382 w 1831959"/>
                <a:gd name="connsiteY8" fmla="*/ 916104 h 1831958"/>
                <a:gd name="connsiteX9" fmla="*/ 915979 w 1831959"/>
                <a:gd name="connsiteY9" fmla="*/ 249507 h 183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959" h="1831958">
                  <a:moveTo>
                    <a:pt x="915979" y="1831959"/>
                  </a:moveTo>
                  <a:cubicBezTo>
                    <a:pt x="1421102" y="1831959"/>
                    <a:pt x="1831959" y="1421102"/>
                    <a:pt x="1831959" y="915980"/>
                  </a:cubicBezTo>
                  <a:cubicBezTo>
                    <a:pt x="1831959" y="410857"/>
                    <a:pt x="1421102" y="0"/>
                    <a:pt x="915979" y="0"/>
                  </a:cubicBezTo>
                  <a:cubicBezTo>
                    <a:pt x="410857" y="0"/>
                    <a:pt x="0" y="410857"/>
                    <a:pt x="0" y="915980"/>
                  </a:cubicBezTo>
                  <a:cubicBezTo>
                    <a:pt x="0" y="1421102"/>
                    <a:pt x="410857" y="1831959"/>
                    <a:pt x="915979" y="1831959"/>
                  </a:cubicBezTo>
                  <a:close/>
                  <a:moveTo>
                    <a:pt x="915979" y="249507"/>
                  </a:moveTo>
                  <a:cubicBezTo>
                    <a:pt x="1283443" y="249507"/>
                    <a:pt x="1582577" y="548515"/>
                    <a:pt x="1582577" y="916104"/>
                  </a:cubicBezTo>
                  <a:cubicBezTo>
                    <a:pt x="1582577" y="1283693"/>
                    <a:pt x="1283568" y="1582702"/>
                    <a:pt x="915979" y="1582702"/>
                  </a:cubicBezTo>
                  <a:cubicBezTo>
                    <a:pt x="548391" y="1582702"/>
                    <a:pt x="249382" y="1283693"/>
                    <a:pt x="249382" y="916104"/>
                  </a:cubicBezTo>
                  <a:cubicBezTo>
                    <a:pt x="249382" y="548515"/>
                    <a:pt x="548515" y="249507"/>
                    <a:pt x="915979" y="249507"/>
                  </a:cubicBezTo>
                  <a:close/>
                </a:path>
              </a:pathLst>
            </a:custGeom>
            <a:grpFill/>
            <a:ln w="124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29" name="Freeform: Shape 23">
              <a:extLst>
                <a:ext uri="{FF2B5EF4-FFF2-40B4-BE49-F238E27FC236}">
                  <a16:creationId xmlns:a16="http://schemas.microsoft.com/office/drawing/2014/main" id="{275E036B-784B-458D-A5E9-89EBA706094D}"/>
                </a:ext>
              </a:extLst>
            </p:cNvPr>
            <p:cNvSpPr/>
            <p:nvPr/>
          </p:nvSpPr>
          <p:spPr>
            <a:xfrm>
              <a:off x="8849758" y="1807352"/>
              <a:ext cx="103964" cy="60942"/>
            </a:xfrm>
            <a:custGeom>
              <a:avLst/>
              <a:gdLst>
                <a:gd name="connsiteX0" fmla="*/ 98650 w 495280"/>
                <a:gd name="connsiteY0" fmla="*/ 43686 h 290324"/>
                <a:gd name="connsiteX1" fmla="*/ 2763 w 495280"/>
                <a:gd name="connsiteY1" fmla="*/ 191694 h 290324"/>
                <a:gd name="connsiteX2" fmla="*/ 124586 w 495280"/>
                <a:gd name="connsiteY2" fmla="*/ 290324 h 290324"/>
                <a:gd name="connsiteX3" fmla="*/ 150771 w 495280"/>
                <a:gd name="connsiteY3" fmla="*/ 287581 h 290324"/>
                <a:gd name="connsiteX4" fmla="*/ 385938 w 495280"/>
                <a:gd name="connsiteY4" fmla="*/ 248553 h 290324"/>
                <a:gd name="connsiteX5" fmla="*/ 494294 w 495280"/>
                <a:gd name="connsiteY5" fmla="*/ 109523 h 290324"/>
                <a:gd name="connsiteX6" fmla="*/ 355264 w 495280"/>
                <a:gd name="connsiteY6" fmla="*/ 1166 h 290324"/>
                <a:gd name="connsiteX7" fmla="*/ 98650 w 495280"/>
                <a:gd name="connsiteY7" fmla="*/ 43686 h 29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280" h="290324">
                  <a:moveTo>
                    <a:pt x="98650" y="43686"/>
                  </a:moveTo>
                  <a:cubicBezTo>
                    <a:pt x="31317" y="57901"/>
                    <a:pt x="-11577" y="124236"/>
                    <a:pt x="2763" y="191694"/>
                  </a:cubicBezTo>
                  <a:cubicBezTo>
                    <a:pt x="15232" y="250299"/>
                    <a:pt x="66978" y="290324"/>
                    <a:pt x="124586" y="290324"/>
                  </a:cubicBezTo>
                  <a:cubicBezTo>
                    <a:pt x="133189" y="290324"/>
                    <a:pt x="142042" y="289451"/>
                    <a:pt x="150771" y="287581"/>
                  </a:cubicBezTo>
                  <a:cubicBezTo>
                    <a:pt x="223840" y="272119"/>
                    <a:pt x="303019" y="259027"/>
                    <a:pt x="385938" y="248553"/>
                  </a:cubicBezTo>
                  <a:cubicBezTo>
                    <a:pt x="454268" y="240199"/>
                    <a:pt x="502898" y="177853"/>
                    <a:pt x="494294" y="109523"/>
                  </a:cubicBezTo>
                  <a:cubicBezTo>
                    <a:pt x="485815" y="41067"/>
                    <a:pt x="424093" y="-8310"/>
                    <a:pt x="355264" y="1166"/>
                  </a:cubicBezTo>
                  <a:cubicBezTo>
                    <a:pt x="265112" y="12264"/>
                    <a:pt x="178702" y="26603"/>
                    <a:pt x="98650" y="43686"/>
                  </a:cubicBezTo>
                  <a:close/>
                </a:path>
              </a:pathLst>
            </a:custGeom>
            <a:grpFill/>
            <a:ln w="124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30" name="Freeform: Shape 24">
              <a:extLst>
                <a:ext uri="{FF2B5EF4-FFF2-40B4-BE49-F238E27FC236}">
                  <a16:creationId xmlns:a16="http://schemas.microsoft.com/office/drawing/2014/main" id="{76584E6E-910D-4581-B23A-4D663F1E6C99}"/>
                </a:ext>
              </a:extLst>
            </p:cNvPr>
            <p:cNvSpPr/>
            <p:nvPr/>
          </p:nvSpPr>
          <p:spPr>
            <a:xfrm>
              <a:off x="9005785" y="1797665"/>
              <a:ext cx="104645" cy="54532"/>
            </a:xfrm>
            <a:custGeom>
              <a:avLst/>
              <a:gdLst>
                <a:gd name="connsiteX0" fmla="*/ 120 w 498525"/>
                <a:gd name="connsiteY0" fmla="*/ 140461 h 259790"/>
                <a:gd name="connsiteX1" fmla="*/ 124562 w 498525"/>
                <a:gd name="connsiteY1" fmla="*/ 259791 h 259790"/>
                <a:gd name="connsiteX2" fmla="*/ 130048 w 498525"/>
                <a:gd name="connsiteY2" fmla="*/ 259666 h 259790"/>
                <a:gd name="connsiteX3" fmla="*/ 379554 w 498525"/>
                <a:gd name="connsiteY3" fmla="*/ 249317 h 259790"/>
                <a:gd name="connsiteX4" fmla="*/ 498385 w 498525"/>
                <a:gd name="connsiteY4" fmla="*/ 119139 h 259790"/>
                <a:gd name="connsiteX5" fmla="*/ 368207 w 498525"/>
                <a:gd name="connsiteY5" fmla="*/ 184 h 259790"/>
                <a:gd name="connsiteX6" fmla="*/ 119325 w 498525"/>
                <a:gd name="connsiteY6" fmla="*/ 10533 h 259790"/>
                <a:gd name="connsiteX7" fmla="*/ 120 w 498525"/>
                <a:gd name="connsiteY7" fmla="*/ 140461 h 25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525" h="259790">
                  <a:moveTo>
                    <a:pt x="120" y="140461"/>
                  </a:moveTo>
                  <a:cubicBezTo>
                    <a:pt x="2863" y="207420"/>
                    <a:pt x="58226" y="259791"/>
                    <a:pt x="124562" y="259791"/>
                  </a:cubicBezTo>
                  <a:cubicBezTo>
                    <a:pt x="126432" y="259791"/>
                    <a:pt x="128178" y="259791"/>
                    <a:pt x="130048" y="259666"/>
                  </a:cubicBezTo>
                  <a:lnTo>
                    <a:pt x="379554" y="249317"/>
                  </a:lnTo>
                  <a:cubicBezTo>
                    <a:pt x="448259" y="246199"/>
                    <a:pt x="501627" y="187844"/>
                    <a:pt x="498385" y="119139"/>
                  </a:cubicBezTo>
                  <a:cubicBezTo>
                    <a:pt x="495268" y="50185"/>
                    <a:pt x="431177" y="-3557"/>
                    <a:pt x="368207" y="184"/>
                  </a:cubicBezTo>
                  <a:lnTo>
                    <a:pt x="119325" y="10533"/>
                  </a:lnTo>
                  <a:cubicBezTo>
                    <a:pt x="50495" y="13401"/>
                    <a:pt x="-2872" y="71507"/>
                    <a:pt x="120" y="140461"/>
                  </a:cubicBezTo>
                  <a:close/>
                </a:path>
              </a:pathLst>
            </a:custGeom>
            <a:grpFill/>
            <a:ln w="124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31" name="Freeform: Shape 25">
              <a:extLst>
                <a:ext uri="{FF2B5EF4-FFF2-40B4-BE49-F238E27FC236}">
                  <a16:creationId xmlns:a16="http://schemas.microsoft.com/office/drawing/2014/main" id="{A5EE5F03-92E1-4E7F-918E-6BB9A7054BF7}"/>
                </a:ext>
              </a:extLst>
            </p:cNvPr>
            <p:cNvSpPr/>
            <p:nvPr/>
          </p:nvSpPr>
          <p:spPr>
            <a:xfrm>
              <a:off x="8581757" y="1942319"/>
              <a:ext cx="95213" cy="82363"/>
            </a:xfrm>
            <a:custGeom>
              <a:avLst/>
              <a:gdLst>
                <a:gd name="connsiteX0" fmla="*/ 253808 w 453593"/>
                <a:gd name="connsiteY0" fmla="*/ 25036 h 392375"/>
                <a:gd name="connsiteX1" fmla="*/ 56797 w 453593"/>
                <a:gd name="connsiteY1" fmla="*/ 163069 h 392375"/>
                <a:gd name="connsiteX2" fmla="*/ 20138 w 453593"/>
                <a:gd name="connsiteY2" fmla="*/ 335641 h 392375"/>
                <a:gd name="connsiteX3" fmla="*/ 124878 w 453593"/>
                <a:gd name="connsiteY3" fmla="*/ 392375 h 392375"/>
                <a:gd name="connsiteX4" fmla="*/ 192710 w 453593"/>
                <a:gd name="connsiteY4" fmla="*/ 372300 h 392375"/>
                <a:gd name="connsiteX5" fmla="*/ 404061 w 453593"/>
                <a:gd name="connsiteY5" fmla="*/ 224167 h 392375"/>
                <a:gd name="connsiteX6" fmla="*/ 428500 w 453593"/>
                <a:gd name="connsiteY6" fmla="*/ 49475 h 392375"/>
                <a:gd name="connsiteX7" fmla="*/ 253808 w 453593"/>
                <a:gd name="connsiteY7" fmla="*/ 25036 h 39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593" h="392375">
                  <a:moveTo>
                    <a:pt x="253808" y="25036"/>
                  </a:moveTo>
                  <a:cubicBezTo>
                    <a:pt x="189717" y="73416"/>
                    <a:pt x="123506" y="119926"/>
                    <a:pt x="56797" y="163069"/>
                  </a:cubicBezTo>
                  <a:cubicBezTo>
                    <a:pt x="-935" y="200601"/>
                    <a:pt x="-17394" y="277784"/>
                    <a:pt x="20138" y="335641"/>
                  </a:cubicBezTo>
                  <a:cubicBezTo>
                    <a:pt x="43954" y="372425"/>
                    <a:pt x="84104" y="392375"/>
                    <a:pt x="124878" y="392375"/>
                  </a:cubicBezTo>
                  <a:cubicBezTo>
                    <a:pt x="148195" y="392375"/>
                    <a:pt x="171637" y="385891"/>
                    <a:pt x="192710" y="372300"/>
                  </a:cubicBezTo>
                  <a:cubicBezTo>
                    <a:pt x="264158" y="325915"/>
                    <a:pt x="335356" y="276039"/>
                    <a:pt x="404061" y="224167"/>
                  </a:cubicBezTo>
                  <a:cubicBezTo>
                    <a:pt x="458925" y="182645"/>
                    <a:pt x="469898" y="104464"/>
                    <a:pt x="428500" y="49475"/>
                  </a:cubicBezTo>
                  <a:cubicBezTo>
                    <a:pt x="386978" y="-5015"/>
                    <a:pt x="309046" y="-16486"/>
                    <a:pt x="253808" y="25036"/>
                  </a:cubicBezTo>
                  <a:close/>
                </a:path>
              </a:pathLst>
            </a:custGeom>
            <a:grpFill/>
            <a:ln w="124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32" name="Freeform: Shape 26">
              <a:extLst>
                <a:ext uri="{FF2B5EF4-FFF2-40B4-BE49-F238E27FC236}">
                  <a16:creationId xmlns:a16="http://schemas.microsoft.com/office/drawing/2014/main" id="{43FFB2B3-7105-4B90-B5CE-B72B60A20D44}"/>
                </a:ext>
              </a:extLst>
            </p:cNvPr>
            <p:cNvSpPr/>
            <p:nvPr/>
          </p:nvSpPr>
          <p:spPr>
            <a:xfrm>
              <a:off x="9162252" y="1768101"/>
              <a:ext cx="100229" cy="72474"/>
            </a:xfrm>
            <a:custGeom>
              <a:avLst/>
              <a:gdLst>
                <a:gd name="connsiteX0" fmla="*/ 267333 w 477486"/>
                <a:gd name="connsiteY0" fmla="*/ 32790 h 345265"/>
                <a:gd name="connsiteX1" fmla="*/ 99499 w 477486"/>
                <a:gd name="connsiteY1" fmla="*/ 98378 h 345265"/>
                <a:gd name="connsiteX2" fmla="*/ 2614 w 477486"/>
                <a:gd name="connsiteY2" fmla="*/ 245763 h 345265"/>
                <a:gd name="connsiteX3" fmla="*/ 124686 w 477486"/>
                <a:gd name="connsiteY3" fmla="*/ 345266 h 345265"/>
                <a:gd name="connsiteX4" fmla="*/ 149998 w 477486"/>
                <a:gd name="connsiteY4" fmla="*/ 342647 h 345265"/>
                <a:gd name="connsiteX5" fmla="*/ 411350 w 477486"/>
                <a:gd name="connsiteY5" fmla="*/ 236286 h 345265"/>
                <a:gd name="connsiteX6" fmla="*/ 428059 w 477486"/>
                <a:gd name="connsiteY6" fmla="*/ 224066 h 345265"/>
                <a:gd name="connsiteX7" fmla="*/ 452249 w 477486"/>
                <a:gd name="connsiteY7" fmla="*/ 49374 h 345265"/>
                <a:gd name="connsiteX8" fmla="*/ 277557 w 477486"/>
                <a:gd name="connsiteY8" fmla="*/ 25184 h 345265"/>
                <a:gd name="connsiteX9" fmla="*/ 267333 w 477486"/>
                <a:gd name="connsiteY9" fmla="*/ 32790 h 34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486" h="345265">
                  <a:moveTo>
                    <a:pt x="267333" y="32790"/>
                  </a:moveTo>
                  <a:cubicBezTo>
                    <a:pt x="225187" y="62342"/>
                    <a:pt x="170448" y="83789"/>
                    <a:pt x="99499" y="98378"/>
                  </a:cubicBezTo>
                  <a:cubicBezTo>
                    <a:pt x="32041" y="112219"/>
                    <a:pt x="-11352" y="178305"/>
                    <a:pt x="2614" y="245763"/>
                  </a:cubicBezTo>
                  <a:cubicBezTo>
                    <a:pt x="14833" y="304741"/>
                    <a:pt x="66705" y="345266"/>
                    <a:pt x="124686" y="345266"/>
                  </a:cubicBezTo>
                  <a:cubicBezTo>
                    <a:pt x="133041" y="345266"/>
                    <a:pt x="141519" y="344393"/>
                    <a:pt x="149998" y="342647"/>
                  </a:cubicBezTo>
                  <a:cubicBezTo>
                    <a:pt x="254988" y="320951"/>
                    <a:pt x="340277" y="286287"/>
                    <a:pt x="411350" y="236286"/>
                  </a:cubicBezTo>
                  <a:lnTo>
                    <a:pt x="428059" y="224066"/>
                  </a:lnTo>
                  <a:cubicBezTo>
                    <a:pt x="482923" y="182420"/>
                    <a:pt x="493771" y="104238"/>
                    <a:pt x="452249" y="49374"/>
                  </a:cubicBezTo>
                  <a:cubicBezTo>
                    <a:pt x="410602" y="-5490"/>
                    <a:pt x="332546" y="-16213"/>
                    <a:pt x="277557" y="25184"/>
                  </a:cubicBezTo>
                  <a:lnTo>
                    <a:pt x="267333" y="32790"/>
                  </a:lnTo>
                  <a:close/>
                </a:path>
              </a:pathLst>
            </a:custGeom>
            <a:grpFill/>
            <a:ln w="124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33" name="Freeform: Shape 27">
              <a:extLst>
                <a:ext uri="{FF2B5EF4-FFF2-40B4-BE49-F238E27FC236}">
                  <a16:creationId xmlns:a16="http://schemas.microsoft.com/office/drawing/2014/main" id="{A9C1C369-7707-49DE-909B-79D43A887422}"/>
                </a:ext>
              </a:extLst>
            </p:cNvPr>
            <p:cNvSpPr/>
            <p:nvPr/>
          </p:nvSpPr>
          <p:spPr>
            <a:xfrm>
              <a:off x="8223163" y="1946586"/>
              <a:ext cx="57535" cy="104269"/>
            </a:xfrm>
            <a:custGeom>
              <a:avLst/>
              <a:gdLst>
                <a:gd name="connsiteX0" fmla="*/ 269706 w 274097"/>
                <a:gd name="connsiteY0" fmla="*/ 157452 h 496736"/>
                <a:gd name="connsiteX1" fmla="*/ 181924 w 274097"/>
                <a:gd name="connsiteY1" fmla="*/ 4581 h 496736"/>
                <a:gd name="connsiteX2" fmla="*/ 29053 w 274097"/>
                <a:gd name="connsiteY2" fmla="*/ 92364 h 496736"/>
                <a:gd name="connsiteX3" fmla="*/ 998 w 274097"/>
                <a:gd name="connsiteY3" fmla="*/ 267554 h 496736"/>
                <a:gd name="connsiteX4" fmla="*/ 0 w 274097"/>
                <a:gd name="connsiteY4" fmla="*/ 311570 h 496736"/>
                <a:gd name="connsiteX5" fmla="*/ 3616 w 274097"/>
                <a:gd name="connsiteY5" fmla="*/ 384764 h 496736"/>
                <a:gd name="connsiteX6" fmla="*/ 127559 w 274097"/>
                <a:gd name="connsiteY6" fmla="*/ 496736 h 496736"/>
                <a:gd name="connsiteX7" fmla="*/ 140402 w 274097"/>
                <a:gd name="connsiteY7" fmla="*/ 496113 h 496736"/>
                <a:gd name="connsiteX8" fmla="*/ 251876 w 274097"/>
                <a:gd name="connsiteY8" fmla="*/ 359327 h 496736"/>
                <a:gd name="connsiteX9" fmla="*/ 249382 w 274097"/>
                <a:gd name="connsiteY9" fmla="*/ 310698 h 496736"/>
                <a:gd name="connsiteX10" fmla="*/ 250255 w 274097"/>
                <a:gd name="connsiteY10" fmla="*/ 279774 h 496736"/>
                <a:gd name="connsiteX11" fmla="*/ 269706 w 274097"/>
                <a:gd name="connsiteY11" fmla="*/ 157452 h 49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097" h="496736">
                  <a:moveTo>
                    <a:pt x="269706" y="157452"/>
                  </a:moveTo>
                  <a:cubicBezTo>
                    <a:pt x="287787" y="90992"/>
                    <a:pt x="248384" y="22537"/>
                    <a:pt x="181924" y="4581"/>
                  </a:cubicBezTo>
                  <a:cubicBezTo>
                    <a:pt x="115963" y="-13998"/>
                    <a:pt x="47008" y="25654"/>
                    <a:pt x="29053" y="92364"/>
                  </a:cubicBezTo>
                  <a:cubicBezTo>
                    <a:pt x="13342" y="150221"/>
                    <a:pt x="3990" y="209324"/>
                    <a:pt x="998" y="267554"/>
                  </a:cubicBezTo>
                  <a:cubicBezTo>
                    <a:pt x="374" y="281894"/>
                    <a:pt x="0" y="296358"/>
                    <a:pt x="0" y="311570"/>
                  </a:cubicBezTo>
                  <a:cubicBezTo>
                    <a:pt x="125" y="336010"/>
                    <a:pt x="1247" y="360449"/>
                    <a:pt x="3616" y="384764"/>
                  </a:cubicBezTo>
                  <a:cubicBezTo>
                    <a:pt x="10225" y="448980"/>
                    <a:pt x="64340" y="496736"/>
                    <a:pt x="127559" y="496736"/>
                  </a:cubicBezTo>
                  <a:cubicBezTo>
                    <a:pt x="131674" y="496736"/>
                    <a:pt x="135913" y="496487"/>
                    <a:pt x="140402" y="496113"/>
                  </a:cubicBezTo>
                  <a:cubicBezTo>
                    <a:pt x="208857" y="489006"/>
                    <a:pt x="258734" y="427907"/>
                    <a:pt x="251876" y="359327"/>
                  </a:cubicBezTo>
                  <a:cubicBezTo>
                    <a:pt x="250130" y="342992"/>
                    <a:pt x="249507" y="326409"/>
                    <a:pt x="249382" y="310698"/>
                  </a:cubicBezTo>
                  <a:cubicBezTo>
                    <a:pt x="249382" y="300348"/>
                    <a:pt x="249756" y="289999"/>
                    <a:pt x="250255" y="279774"/>
                  </a:cubicBezTo>
                  <a:cubicBezTo>
                    <a:pt x="252250" y="239374"/>
                    <a:pt x="258734" y="198102"/>
                    <a:pt x="269706" y="157452"/>
                  </a:cubicBezTo>
                  <a:close/>
                </a:path>
              </a:pathLst>
            </a:custGeom>
            <a:grpFill/>
            <a:ln w="124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34" name="Freeform: Shape 28">
              <a:extLst>
                <a:ext uri="{FF2B5EF4-FFF2-40B4-BE49-F238E27FC236}">
                  <a16:creationId xmlns:a16="http://schemas.microsoft.com/office/drawing/2014/main" id="{142A7844-D74E-4409-BD01-D42824DAEFD4}"/>
                </a:ext>
              </a:extLst>
            </p:cNvPr>
            <p:cNvSpPr/>
            <p:nvPr/>
          </p:nvSpPr>
          <p:spPr>
            <a:xfrm>
              <a:off x="9136279" y="1570235"/>
              <a:ext cx="104182" cy="57391"/>
            </a:xfrm>
            <a:custGeom>
              <a:avLst/>
              <a:gdLst>
                <a:gd name="connsiteX0" fmla="*/ 388325 w 496322"/>
                <a:gd name="connsiteY0" fmla="*/ 6198 h 273410"/>
                <a:gd name="connsiteX1" fmla="*/ 90812 w 496322"/>
                <a:gd name="connsiteY1" fmla="*/ 28767 h 273410"/>
                <a:gd name="connsiteX2" fmla="*/ 4775 w 496322"/>
                <a:gd name="connsiteY2" fmla="*/ 182511 h 273410"/>
                <a:gd name="connsiteX3" fmla="*/ 124603 w 496322"/>
                <a:gd name="connsiteY3" fmla="*/ 273410 h 273410"/>
                <a:gd name="connsiteX4" fmla="*/ 158519 w 496322"/>
                <a:gd name="connsiteY4" fmla="*/ 268672 h 273410"/>
                <a:gd name="connsiteX5" fmla="*/ 354907 w 496322"/>
                <a:gd name="connsiteY5" fmla="*/ 253460 h 273410"/>
                <a:gd name="connsiteX6" fmla="*/ 495184 w 496322"/>
                <a:gd name="connsiteY6" fmla="*/ 146600 h 273410"/>
                <a:gd name="connsiteX7" fmla="*/ 388325 w 496322"/>
                <a:gd name="connsiteY7" fmla="*/ 6198 h 27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322" h="273410">
                  <a:moveTo>
                    <a:pt x="388325" y="6198"/>
                  </a:moveTo>
                  <a:cubicBezTo>
                    <a:pt x="289320" y="-7019"/>
                    <a:pt x="188320" y="1085"/>
                    <a:pt x="90812" y="28767"/>
                  </a:cubicBezTo>
                  <a:cubicBezTo>
                    <a:pt x="24476" y="47346"/>
                    <a:pt x="-14053" y="116300"/>
                    <a:pt x="4775" y="182511"/>
                  </a:cubicBezTo>
                  <a:cubicBezTo>
                    <a:pt x="20237" y="237500"/>
                    <a:pt x="70238" y="273410"/>
                    <a:pt x="124603" y="273410"/>
                  </a:cubicBezTo>
                  <a:cubicBezTo>
                    <a:pt x="135950" y="273410"/>
                    <a:pt x="147297" y="271914"/>
                    <a:pt x="158519" y="268672"/>
                  </a:cubicBezTo>
                  <a:cubicBezTo>
                    <a:pt x="223358" y="250467"/>
                    <a:pt x="290068" y="244732"/>
                    <a:pt x="354907" y="253460"/>
                  </a:cubicBezTo>
                  <a:cubicBezTo>
                    <a:pt x="424983" y="262188"/>
                    <a:pt x="486082" y="214681"/>
                    <a:pt x="495184" y="146600"/>
                  </a:cubicBezTo>
                  <a:cubicBezTo>
                    <a:pt x="504412" y="78144"/>
                    <a:pt x="456530" y="15425"/>
                    <a:pt x="388325" y="6198"/>
                  </a:cubicBezTo>
                  <a:close/>
                </a:path>
              </a:pathLst>
            </a:custGeom>
            <a:grpFill/>
            <a:ln w="124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35" name="Freeform: Shape 29">
              <a:extLst>
                <a:ext uri="{FF2B5EF4-FFF2-40B4-BE49-F238E27FC236}">
                  <a16:creationId xmlns:a16="http://schemas.microsoft.com/office/drawing/2014/main" id="{9FD76C65-8104-41F1-9E26-A1DD319EB0B8}"/>
                </a:ext>
              </a:extLst>
            </p:cNvPr>
            <p:cNvSpPr/>
            <p:nvPr/>
          </p:nvSpPr>
          <p:spPr>
            <a:xfrm>
              <a:off x="9267475" y="1631386"/>
              <a:ext cx="57393" cy="103710"/>
            </a:xfrm>
            <a:custGeom>
              <a:avLst/>
              <a:gdLst>
                <a:gd name="connsiteX0" fmla="*/ 11444 w 273419"/>
                <a:gd name="connsiteY0" fmla="*/ 332597 h 494071"/>
                <a:gd name="connsiteX1" fmla="*/ 93740 w 273419"/>
                <a:gd name="connsiteY1" fmla="*/ 488461 h 494071"/>
                <a:gd name="connsiteX2" fmla="*/ 130524 w 273419"/>
                <a:gd name="connsiteY2" fmla="*/ 494072 h 494071"/>
                <a:gd name="connsiteX3" fmla="*/ 249603 w 273419"/>
                <a:gd name="connsiteY3" fmla="*/ 406165 h 494071"/>
                <a:gd name="connsiteX4" fmla="*/ 272422 w 273419"/>
                <a:gd name="connsiteY4" fmla="*/ 286087 h 494071"/>
                <a:gd name="connsiteX5" fmla="*/ 273420 w 273419"/>
                <a:gd name="connsiteY5" fmla="*/ 254915 h 494071"/>
                <a:gd name="connsiteX6" fmla="*/ 241623 w 273419"/>
                <a:gd name="connsiteY6" fmla="*/ 81345 h 494071"/>
                <a:gd name="connsiteX7" fmla="*/ 81395 w 273419"/>
                <a:gd name="connsiteY7" fmla="*/ 7777 h 494071"/>
                <a:gd name="connsiteX8" fmla="*/ 7828 w 273419"/>
                <a:gd name="connsiteY8" fmla="*/ 168005 h 494071"/>
                <a:gd name="connsiteX9" fmla="*/ 24038 w 273419"/>
                <a:gd name="connsiteY9" fmla="*/ 254790 h 494071"/>
                <a:gd name="connsiteX10" fmla="*/ 23663 w 273419"/>
                <a:gd name="connsiteY10" fmla="*/ 269379 h 494071"/>
                <a:gd name="connsiteX11" fmla="*/ 11444 w 273419"/>
                <a:gd name="connsiteY11" fmla="*/ 332597 h 49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419" h="494071">
                  <a:moveTo>
                    <a:pt x="11444" y="332597"/>
                  </a:moveTo>
                  <a:cubicBezTo>
                    <a:pt x="-8881" y="398309"/>
                    <a:pt x="28028" y="468261"/>
                    <a:pt x="93740" y="488461"/>
                  </a:cubicBezTo>
                  <a:cubicBezTo>
                    <a:pt x="106084" y="492326"/>
                    <a:pt x="118304" y="494072"/>
                    <a:pt x="130524" y="494072"/>
                  </a:cubicBezTo>
                  <a:cubicBezTo>
                    <a:pt x="183891" y="494072"/>
                    <a:pt x="233144" y="459782"/>
                    <a:pt x="249603" y="406165"/>
                  </a:cubicBezTo>
                  <a:cubicBezTo>
                    <a:pt x="261948" y="366513"/>
                    <a:pt x="269554" y="326238"/>
                    <a:pt x="272422" y="286087"/>
                  </a:cubicBezTo>
                  <a:cubicBezTo>
                    <a:pt x="273045" y="275738"/>
                    <a:pt x="273420" y="265264"/>
                    <a:pt x="273420" y="254915"/>
                  </a:cubicBezTo>
                  <a:cubicBezTo>
                    <a:pt x="273420" y="196560"/>
                    <a:pt x="262696" y="138079"/>
                    <a:pt x="241623" y="81345"/>
                  </a:cubicBezTo>
                  <a:cubicBezTo>
                    <a:pt x="217682" y="16630"/>
                    <a:pt x="145487" y="-16038"/>
                    <a:pt x="81395" y="7777"/>
                  </a:cubicBezTo>
                  <a:cubicBezTo>
                    <a:pt x="16681" y="31718"/>
                    <a:pt x="-16113" y="103540"/>
                    <a:pt x="7828" y="168005"/>
                  </a:cubicBezTo>
                  <a:cubicBezTo>
                    <a:pt x="18551" y="196934"/>
                    <a:pt x="24038" y="226236"/>
                    <a:pt x="24038" y="254790"/>
                  </a:cubicBezTo>
                  <a:lnTo>
                    <a:pt x="23663" y="269379"/>
                  </a:lnTo>
                  <a:cubicBezTo>
                    <a:pt x="22167" y="290078"/>
                    <a:pt x="18177" y="310776"/>
                    <a:pt x="11444" y="332597"/>
                  </a:cubicBezTo>
                  <a:close/>
                </a:path>
              </a:pathLst>
            </a:custGeom>
            <a:grpFill/>
            <a:ln w="124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36" name="Freeform: Shape 30">
              <a:extLst>
                <a:ext uri="{FF2B5EF4-FFF2-40B4-BE49-F238E27FC236}">
                  <a16:creationId xmlns:a16="http://schemas.microsoft.com/office/drawing/2014/main" id="{963D3E6C-B0D1-42E0-A1FE-5AA5B099F681}"/>
                </a:ext>
              </a:extLst>
            </p:cNvPr>
            <p:cNvSpPr/>
            <p:nvPr/>
          </p:nvSpPr>
          <p:spPr>
            <a:xfrm>
              <a:off x="8442251" y="2023257"/>
              <a:ext cx="100473" cy="72958"/>
            </a:xfrm>
            <a:custGeom>
              <a:avLst/>
              <a:gdLst>
                <a:gd name="connsiteX0" fmla="*/ 300940 w 478650"/>
                <a:gd name="connsiteY0" fmla="*/ 11901 h 347568"/>
                <a:gd name="connsiteX1" fmla="*/ 79738 w 478650"/>
                <a:gd name="connsiteY1" fmla="*/ 106541 h 347568"/>
                <a:gd name="connsiteX2" fmla="*/ 8415 w 478650"/>
                <a:gd name="connsiteY2" fmla="*/ 267766 h 347568"/>
                <a:gd name="connsiteX3" fmla="*/ 124752 w 478650"/>
                <a:gd name="connsiteY3" fmla="*/ 347568 h 347568"/>
                <a:gd name="connsiteX4" fmla="*/ 169640 w 478650"/>
                <a:gd name="connsiteY4" fmla="*/ 339214 h 347568"/>
                <a:gd name="connsiteX5" fmla="*/ 406927 w 478650"/>
                <a:gd name="connsiteY5" fmla="*/ 237841 h 347568"/>
                <a:gd name="connsiteX6" fmla="*/ 466779 w 478650"/>
                <a:gd name="connsiteY6" fmla="*/ 72001 h 347568"/>
                <a:gd name="connsiteX7" fmla="*/ 300940 w 478650"/>
                <a:gd name="connsiteY7" fmla="*/ 11901 h 3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650" h="347568">
                  <a:moveTo>
                    <a:pt x="300940" y="11901"/>
                  </a:moveTo>
                  <a:cubicBezTo>
                    <a:pt x="227871" y="46190"/>
                    <a:pt x="153430" y="77987"/>
                    <a:pt x="79738" y="106541"/>
                  </a:cubicBezTo>
                  <a:cubicBezTo>
                    <a:pt x="15522" y="131229"/>
                    <a:pt x="-16399" y="203426"/>
                    <a:pt x="8415" y="267766"/>
                  </a:cubicBezTo>
                  <a:cubicBezTo>
                    <a:pt x="27493" y="317144"/>
                    <a:pt x="74626" y="347568"/>
                    <a:pt x="124752" y="347568"/>
                  </a:cubicBezTo>
                  <a:cubicBezTo>
                    <a:pt x="139714" y="347568"/>
                    <a:pt x="154927" y="344950"/>
                    <a:pt x="169640" y="339214"/>
                  </a:cubicBezTo>
                  <a:cubicBezTo>
                    <a:pt x="248819" y="308665"/>
                    <a:pt x="328621" y="274500"/>
                    <a:pt x="406927" y="237841"/>
                  </a:cubicBezTo>
                  <a:cubicBezTo>
                    <a:pt x="469272" y="208663"/>
                    <a:pt x="496081" y="134347"/>
                    <a:pt x="466779" y="72001"/>
                  </a:cubicBezTo>
                  <a:cubicBezTo>
                    <a:pt x="437726" y="9531"/>
                    <a:pt x="363659" y="-17526"/>
                    <a:pt x="300940" y="11901"/>
                  </a:cubicBezTo>
                  <a:close/>
                </a:path>
              </a:pathLst>
            </a:custGeom>
            <a:grpFill/>
            <a:ln w="124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37" name="Freeform: Shape 31">
              <a:extLst>
                <a:ext uri="{FF2B5EF4-FFF2-40B4-BE49-F238E27FC236}">
                  <a16:creationId xmlns:a16="http://schemas.microsoft.com/office/drawing/2014/main" id="{B5BB827F-53E0-4BA8-8011-CC4BFE6339B4}"/>
                </a:ext>
              </a:extLst>
            </p:cNvPr>
            <p:cNvSpPr/>
            <p:nvPr/>
          </p:nvSpPr>
          <p:spPr>
            <a:xfrm>
              <a:off x="8288661" y="1853398"/>
              <a:ext cx="102790" cy="63396"/>
            </a:xfrm>
            <a:custGeom>
              <a:avLst/>
              <a:gdLst>
                <a:gd name="connsiteX0" fmla="*/ 124887 w 489689"/>
                <a:gd name="connsiteY0" fmla="*/ 302018 h 302017"/>
                <a:gd name="connsiteX1" fmla="*/ 184489 w 489689"/>
                <a:gd name="connsiteY1" fmla="*/ 286806 h 302017"/>
                <a:gd name="connsiteX2" fmla="*/ 298083 w 489689"/>
                <a:gd name="connsiteY2" fmla="*/ 250770 h 302017"/>
                <a:gd name="connsiteX3" fmla="*/ 348707 w 489689"/>
                <a:gd name="connsiteY3" fmla="*/ 251019 h 302017"/>
                <a:gd name="connsiteX4" fmla="*/ 488610 w 489689"/>
                <a:gd name="connsiteY4" fmla="*/ 143785 h 302017"/>
                <a:gd name="connsiteX5" fmla="*/ 381376 w 489689"/>
                <a:gd name="connsiteY5" fmla="*/ 3882 h 302017"/>
                <a:gd name="connsiteX6" fmla="*/ 270277 w 489689"/>
                <a:gd name="connsiteY6" fmla="*/ 2884 h 302017"/>
                <a:gd name="connsiteX7" fmla="*/ 65035 w 489689"/>
                <a:gd name="connsiteY7" fmla="*/ 67848 h 302017"/>
                <a:gd name="connsiteX8" fmla="*/ 15284 w 489689"/>
                <a:gd name="connsiteY8" fmla="*/ 236929 h 302017"/>
                <a:gd name="connsiteX9" fmla="*/ 124887 w 489689"/>
                <a:gd name="connsiteY9" fmla="*/ 302018 h 30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689" h="302017">
                  <a:moveTo>
                    <a:pt x="124887" y="302018"/>
                  </a:moveTo>
                  <a:cubicBezTo>
                    <a:pt x="144962" y="302018"/>
                    <a:pt x="165412" y="297155"/>
                    <a:pt x="184489" y="286806"/>
                  </a:cubicBezTo>
                  <a:cubicBezTo>
                    <a:pt x="220400" y="267229"/>
                    <a:pt x="258680" y="255009"/>
                    <a:pt x="298083" y="250770"/>
                  </a:cubicBezTo>
                  <a:cubicBezTo>
                    <a:pt x="314916" y="248775"/>
                    <a:pt x="332123" y="248775"/>
                    <a:pt x="348707" y="251019"/>
                  </a:cubicBezTo>
                  <a:cubicBezTo>
                    <a:pt x="418908" y="260122"/>
                    <a:pt x="479633" y="211991"/>
                    <a:pt x="488610" y="143785"/>
                  </a:cubicBezTo>
                  <a:cubicBezTo>
                    <a:pt x="497588" y="75454"/>
                    <a:pt x="449582" y="12859"/>
                    <a:pt x="381376" y="3882"/>
                  </a:cubicBezTo>
                  <a:cubicBezTo>
                    <a:pt x="344218" y="-981"/>
                    <a:pt x="306437" y="-1231"/>
                    <a:pt x="270277" y="2884"/>
                  </a:cubicBezTo>
                  <a:cubicBezTo>
                    <a:pt x="198704" y="10740"/>
                    <a:pt x="129625" y="32685"/>
                    <a:pt x="65035" y="67848"/>
                  </a:cubicBezTo>
                  <a:cubicBezTo>
                    <a:pt x="4560" y="100891"/>
                    <a:pt x="-17759" y="176454"/>
                    <a:pt x="15284" y="236929"/>
                  </a:cubicBezTo>
                  <a:cubicBezTo>
                    <a:pt x="37977" y="278576"/>
                    <a:pt x="80746" y="302018"/>
                    <a:pt x="124887" y="302018"/>
                  </a:cubicBezTo>
                  <a:close/>
                </a:path>
              </a:pathLst>
            </a:custGeom>
            <a:grpFill/>
            <a:ln w="124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38" name="Freeform: Shape 32">
              <a:extLst>
                <a:ext uri="{FF2B5EF4-FFF2-40B4-BE49-F238E27FC236}">
                  <a16:creationId xmlns:a16="http://schemas.microsoft.com/office/drawing/2014/main" id="{C223B7B3-0040-49DC-9E45-811DA20EBA06}"/>
                </a:ext>
              </a:extLst>
            </p:cNvPr>
            <p:cNvSpPr/>
            <p:nvPr/>
          </p:nvSpPr>
          <p:spPr>
            <a:xfrm>
              <a:off x="8289836" y="2070490"/>
              <a:ext cx="104350" cy="56007"/>
            </a:xfrm>
            <a:custGeom>
              <a:avLst/>
              <a:gdLst>
                <a:gd name="connsiteX0" fmla="*/ 93353 w 497120"/>
                <a:gd name="connsiteY0" fmla="*/ 245494 h 266816"/>
                <a:gd name="connsiteX1" fmla="*/ 174901 w 497120"/>
                <a:gd name="connsiteY1" fmla="*/ 260956 h 266816"/>
                <a:gd name="connsiteX2" fmla="*/ 270788 w 497120"/>
                <a:gd name="connsiteY2" fmla="*/ 266816 h 266816"/>
                <a:gd name="connsiteX3" fmla="*/ 387997 w 497120"/>
                <a:gd name="connsiteY3" fmla="*/ 259086 h 266816"/>
                <a:gd name="connsiteX4" fmla="*/ 496104 w 497120"/>
                <a:gd name="connsiteY4" fmla="*/ 119806 h 266816"/>
                <a:gd name="connsiteX5" fmla="*/ 356825 w 497120"/>
                <a:gd name="connsiteY5" fmla="*/ 11699 h 266816"/>
                <a:gd name="connsiteX6" fmla="*/ 205201 w 497120"/>
                <a:gd name="connsiteY6" fmla="*/ 13569 h 266816"/>
                <a:gd name="connsiteX7" fmla="*/ 156072 w 497120"/>
                <a:gd name="connsiteY7" fmla="*/ 4217 h 266816"/>
                <a:gd name="connsiteX8" fmla="*/ 3949 w 497120"/>
                <a:gd name="connsiteY8" fmla="*/ 93496 h 266816"/>
                <a:gd name="connsiteX9" fmla="*/ 93353 w 497120"/>
                <a:gd name="connsiteY9" fmla="*/ 245494 h 26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120" h="266816">
                  <a:moveTo>
                    <a:pt x="93353" y="245494"/>
                  </a:moveTo>
                  <a:cubicBezTo>
                    <a:pt x="120286" y="252477"/>
                    <a:pt x="147718" y="257714"/>
                    <a:pt x="174901" y="260956"/>
                  </a:cubicBezTo>
                  <a:cubicBezTo>
                    <a:pt x="206822" y="264822"/>
                    <a:pt x="238743" y="266816"/>
                    <a:pt x="270788" y="266816"/>
                  </a:cubicBezTo>
                  <a:cubicBezTo>
                    <a:pt x="309816" y="266816"/>
                    <a:pt x="348969" y="264073"/>
                    <a:pt x="387997" y="259086"/>
                  </a:cubicBezTo>
                  <a:cubicBezTo>
                    <a:pt x="456328" y="250482"/>
                    <a:pt x="504833" y="188136"/>
                    <a:pt x="496104" y="119806"/>
                  </a:cubicBezTo>
                  <a:cubicBezTo>
                    <a:pt x="487376" y="51475"/>
                    <a:pt x="425405" y="3345"/>
                    <a:pt x="356825" y="11699"/>
                  </a:cubicBezTo>
                  <a:cubicBezTo>
                    <a:pt x="306450" y="18183"/>
                    <a:pt x="255576" y="19679"/>
                    <a:pt x="205201" y="13569"/>
                  </a:cubicBezTo>
                  <a:cubicBezTo>
                    <a:pt x="188741" y="11449"/>
                    <a:pt x="172282" y="8332"/>
                    <a:pt x="156072" y="4217"/>
                  </a:cubicBezTo>
                  <a:cubicBezTo>
                    <a:pt x="89363" y="-13614"/>
                    <a:pt x="21406" y="26787"/>
                    <a:pt x="3949" y="93496"/>
                  </a:cubicBezTo>
                  <a:cubicBezTo>
                    <a:pt x="-13133" y="160206"/>
                    <a:pt x="26768" y="228287"/>
                    <a:pt x="93353" y="245494"/>
                  </a:cubicBezTo>
                  <a:close/>
                </a:path>
              </a:pathLst>
            </a:custGeom>
            <a:grpFill/>
            <a:ln w="124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grpSp>
        <p:nvGrpSpPr>
          <p:cNvPr id="139" name="Graphic 72">
            <a:extLst>
              <a:ext uri="{FF2B5EF4-FFF2-40B4-BE49-F238E27FC236}">
                <a16:creationId xmlns:a16="http://schemas.microsoft.com/office/drawing/2014/main" id="{D8F85D37-1BAF-4D4B-8DF8-DFF892F37BDD}"/>
              </a:ext>
            </a:extLst>
          </p:cNvPr>
          <p:cNvGrpSpPr/>
          <p:nvPr/>
        </p:nvGrpSpPr>
        <p:grpSpPr>
          <a:xfrm>
            <a:off x="7343079" y="1192990"/>
            <a:ext cx="1260000" cy="1351568"/>
            <a:chOff x="2762287" y="1008187"/>
            <a:chExt cx="1260000" cy="1225664"/>
          </a:xfrm>
          <a:solidFill>
            <a:srgbClr val="57C9C6"/>
          </a:solidFill>
        </p:grpSpPr>
        <p:sp>
          <p:nvSpPr>
            <p:cNvPr id="140" name="Freeform: Shape 34">
              <a:extLst>
                <a:ext uri="{FF2B5EF4-FFF2-40B4-BE49-F238E27FC236}">
                  <a16:creationId xmlns:a16="http://schemas.microsoft.com/office/drawing/2014/main" id="{378158B6-2527-4DC5-88D9-1E2BAE4CC09A}"/>
                </a:ext>
              </a:extLst>
            </p:cNvPr>
            <p:cNvSpPr/>
            <p:nvPr/>
          </p:nvSpPr>
          <p:spPr>
            <a:xfrm>
              <a:off x="3056287" y="1540830"/>
              <a:ext cx="294000" cy="210000"/>
            </a:xfrm>
            <a:custGeom>
              <a:avLst/>
              <a:gdLst>
                <a:gd name="connsiteX0" fmla="*/ 0 w 294000"/>
                <a:gd name="connsiteY0" fmla="*/ 210000 h 210000"/>
                <a:gd name="connsiteX1" fmla="*/ 294000 w 294000"/>
                <a:gd name="connsiteY1" fmla="*/ 210000 h 210000"/>
                <a:gd name="connsiteX2" fmla="*/ 294000 w 294000"/>
                <a:gd name="connsiteY2" fmla="*/ 0 h 210000"/>
                <a:gd name="connsiteX3" fmla="*/ 0 w 294000"/>
                <a:gd name="connsiteY3" fmla="*/ 0 h 210000"/>
                <a:gd name="connsiteX4" fmla="*/ 0 w 294000"/>
                <a:gd name="connsiteY4" fmla="*/ 210000 h 210000"/>
                <a:gd name="connsiteX5" fmla="*/ 42000 w 294000"/>
                <a:gd name="connsiteY5" fmla="*/ 168000 h 210000"/>
                <a:gd name="connsiteX6" fmla="*/ 42000 w 294000"/>
                <a:gd name="connsiteY6" fmla="*/ 105000 h 210000"/>
                <a:gd name="connsiteX7" fmla="*/ 252000 w 294000"/>
                <a:gd name="connsiteY7" fmla="*/ 105000 h 210000"/>
                <a:gd name="connsiteX8" fmla="*/ 252000 w 294000"/>
                <a:gd name="connsiteY8" fmla="*/ 168000 h 210000"/>
                <a:gd name="connsiteX9" fmla="*/ 42000 w 294000"/>
                <a:gd name="connsiteY9" fmla="*/ 168000 h 210000"/>
                <a:gd name="connsiteX10" fmla="*/ 252000 w 294000"/>
                <a:gd name="connsiteY10" fmla="*/ 42000 h 210000"/>
                <a:gd name="connsiteX11" fmla="*/ 252000 w 294000"/>
                <a:gd name="connsiteY11" fmla="*/ 63000 h 210000"/>
                <a:gd name="connsiteX12" fmla="*/ 42000 w 294000"/>
                <a:gd name="connsiteY12" fmla="*/ 63000 h 210000"/>
                <a:gd name="connsiteX13" fmla="*/ 42000 w 294000"/>
                <a:gd name="connsiteY13" fmla="*/ 42000 h 210000"/>
                <a:gd name="connsiteX14" fmla="*/ 252000 w 294000"/>
                <a:gd name="connsiteY14" fmla="*/ 42000 h 2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000" h="210000">
                  <a:moveTo>
                    <a:pt x="0" y="210000"/>
                  </a:moveTo>
                  <a:lnTo>
                    <a:pt x="294000" y="210000"/>
                  </a:lnTo>
                  <a:lnTo>
                    <a:pt x="294000" y="0"/>
                  </a:lnTo>
                  <a:lnTo>
                    <a:pt x="0" y="0"/>
                  </a:lnTo>
                  <a:lnTo>
                    <a:pt x="0" y="210000"/>
                  </a:lnTo>
                  <a:close/>
                  <a:moveTo>
                    <a:pt x="42000" y="168000"/>
                  </a:moveTo>
                  <a:lnTo>
                    <a:pt x="42000" y="105000"/>
                  </a:lnTo>
                  <a:lnTo>
                    <a:pt x="252000" y="105000"/>
                  </a:lnTo>
                  <a:lnTo>
                    <a:pt x="252000" y="168000"/>
                  </a:lnTo>
                  <a:lnTo>
                    <a:pt x="42000" y="168000"/>
                  </a:lnTo>
                  <a:close/>
                  <a:moveTo>
                    <a:pt x="252000" y="42000"/>
                  </a:moveTo>
                  <a:lnTo>
                    <a:pt x="252000" y="63000"/>
                  </a:lnTo>
                  <a:lnTo>
                    <a:pt x="42000" y="63000"/>
                  </a:lnTo>
                  <a:lnTo>
                    <a:pt x="42000" y="42000"/>
                  </a:lnTo>
                  <a:lnTo>
                    <a:pt x="252000" y="42000"/>
                  </a:lnTo>
                  <a:close/>
                </a:path>
              </a:pathLst>
            </a:custGeom>
            <a:grpFill/>
            <a:ln w="20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41" name="Freeform: Shape 35">
              <a:extLst>
                <a:ext uri="{FF2B5EF4-FFF2-40B4-BE49-F238E27FC236}">
                  <a16:creationId xmlns:a16="http://schemas.microsoft.com/office/drawing/2014/main" id="{DD1698A7-CB0A-4499-A6C5-075E6CE5CD3B}"/>
                </a:ext>
              </a:extLst>
            </p:cNvPr>
            <p:cNvSpPr/>
            <p:nvPr/>
          </p:nvSpPr>
          <p:spPr>
            <a:xfrm>
              <a:off x="3056287" y="1834830"/>
              <a:ext cx="294000" cy="252000"/>
            </a:xfrm>
            <a:custGeom>
              <a:avLst/>
              <a:gdLst>
                <a:gd name="connsiteX0" fmla="*/ 0 w 294000"/>
                <a:gd name="connsiteY0" fmla="*/ 0 h 252000"/>
                <a:gd name="connsiteX1" fmla="*/ 0 w 294000"/>
                <a:gd name="connsiteY1" fmla="*/ 252000 h 252000"/>
                <a:gd name="connsiteX2" fmla="*/ 294000 w 294000"/>
                <a:gd name="connsiteY2" fmla="*/ 252000 h 252000"/>
                <a:gd name="connsiteX3" fmla="*/ 294000 w 294000"/>
                <a:gd name="connsiteY3" fmla="*/ 0 h 252000"/>
                <a:gd name="connsiteX4" fmla="*/ 0 w 294000"/>
                <a:gd name="connsiteY4" fmla="*/ 0 h 252000"/>
                <a:gd name="connsiteX5" fmla="*/ 126000 w 294000"/>
                <a:gd name="connsiteY5" fmla="*/ 42000 h 252000"/>
                <a:gd name="connsiteX6" fmla="*/ 126000 w 294000"/>
                <a:gd name="connsiteY6" fmla="*/ 105000 h 252000"/>
                <a:gd name="connsiteX7" fmla="*/ 42000 w 294000"/>
                <a:gd name="connsiteY7" fmla="*/ 105000 h 252000"/>
                <a:gd name="connsiteX8" fmla="*/ 42000 w 294000"/>
                <a:gd name="connsiteY8" fmla="*/ 42000 h 252000"/>
                <a:gd name="connsiteX9" fmla="*/ 126000 w 294000"/>
                <a:gd name="connsiteY9" fmla="*/ 42000 h 252000"/>
                <a:gd name="connsiteX10" fmla="*/ 42000 w 294000"/>
                <a:gd name="connsiteY10" fmla="*/ 147000 h 252000"/>
                <a:gd name="connsiteX11" fmla="*/ 126000 w 294000"/>
                <a:gd name="connsiteY11" fmla="*/ 147000 h 252000"/>
                <a:gd name="connsiteX12" fmla="*/ 126000 w 294000"/>
                <a:gd name="connsiteY12" fmla="*/ 210000 h 252000"/>
                <a:gd name="connsiteX13" fmla="*/ 42000 w 294000"/>
                <a:gd name="connsiteY13" fmla="*/ 210000 h 252000"/>
                <a:gd name="connsiteX14" fmla="*/ 42000 w 294000"/>
                <a:gd name="connsiteY14" fmla="*/ 147000 h 252000"/>
                <a:gd name="connsiteX15" fmla="*/ 168000 w 294000"/>
                <a:gd name="connsiteY15" fmla="*/ 210000 h 252000"/>
                <a:gd name="connsiteX16" fmla="*/ 168000 w 294000"/>
                <a:gd name="connsiteY16" fmla="*/ 147000 h 252000"/>
                <a:gd name="connsiteX17" fmla="*/ 252000 w 294000"/>
                <a:gd name="connsiteY17" fmla="*/ 147000 h 252000"/>
                <a:gd name="connsiteX18" fmla="*/ 252000 w 294000"/>
                <a:gd name="connsiteY18" fmla="*/ 210000 h 252000"/>
                <a:gd name="connsiteX19" fmla="*/ 168000 w 294000"/>
                <a:gd name="connsiteY19" fmla="*/ 210000 h 252000"/>
                <a:gd name="connsiteX20" fmla="*/ 252000 w 294000"/>
                <a:gd name="connsiteY20" fmla="*/ 105000 h 252000"/>
                <a:gd name="connsiteX21" fmla="*/ 168000 w 294000"/>
                <a:gd name="connsiteY21" fmla="*/ 105000 h 252000"/>
                <a:gd name="connsiteX22" fmla="*/ 168000 w 294000"/>
                <a:gd name="connsiteY22" fmla="*/ 42000 h 252000"/>
                <a:gd name="connsiteX23" fmla="*/ 252000 w 294000"/>
                <a:gd name="connsiteY23" fmla="*/ 42000 h 252000"/>
                <a:gd name="connsiteX24" fmla="*/ 252000 w 294000"/>
                <a:gd name="connsiteY24" fmla="*/ 105000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4000" h="252000">
                  <a:moveTo>
                    <a:pt x="0" y="0"/>
                  </a:moveTo>
                  <a:lnTo>
                    <a:pt x="0" y="252000"/>
                  </a:lnTo>
                  <a:lnTo>
                    <a:pt x="294000" y="252000"/>
                  </a:lnTo>
                  <a:lnTo>
                    <a:pt x="294000" y="0"/>
                  </a:lnTo>
                  <a:lnTo>
                    <a:pt x="0" y="0"/>
                  </a:lnTo>
                  <a:close/>
                  <a:moveTo>
                    <a:pt x="126000" y="42000"/>
                  </a:moveTo>
                  <a:lnTo>
                    <a:pt x="126000" y="105000"/>
                  </a:lnTo>
                  <a:lnTo>
                    <a:pt x="42000" y="105000"/>
                  </a:lnTo>
                  <a:lnTo>
                    <a:pt x="42000" y="42000"/>
                  </a:lnTo>
                  <a:lnTo>
                    <a:pt x="126000" y="42000"/>
                  </a:lnTo>
                  <a:close/>
                  <a:moveTo>
                    <a:pt x="42000" y="147000"/>
                  </a:moveTo>
                  <a:lnTo>
                    <a:pt x="126000" y="147000"/>
                  </a:lnTo>
                  <a:lnTo>
                    <a:pt x="126000" y="210000"/>
                  </a:lnTo>
                  <a:lnTo>
                    <a:pt x="42000" y="210000"/>
                  </a:lnTo>
                  <a:lnTo>
                    <a:pt x="42000" y="147000"/>
                  </a:lnTo>
                  <a:close/>
                  <a:moveTo>
                    <a:pt x="168000" y="210000"/>
                  </a:moveTo>
                  <a:lnTo>
                    <a:pt x="168000" y="147000"/>
                  </a:lnTo>
                  <a:lnTo>
                    <a:pt x="252000" y="147000"/>
                  </a:lnTo>
                  <a:lnTo>
                    <a:pt x="252000" y="210000"/>
                  </a:lnTo>
                  <a:lnTo>
                    <a:pt x="168000" y="210000"/>
                  </a:lnTo>
                  <a:close/>
                  <a:moveTo>
                    <a:pt x="252000" y="105000"/>
                  </a:moveTo>
                  <a:lnTo>
                    <a:pt x="168000" y="105000"/>
                  </a:lnTo>
                  <a:lnTo>
                    <a:pt x="168000" y="42000"/>
                  </a:lnTo>
                  <a:lnTo>
                    <a:pt x="252000" y="42000"/>
                  </a:lnTo>
                  <a:lnTo>
                    <a:pt x="252000" y="105000"/>
                  </a:lnTo>
                  <a:close/>
                </a:path>
              </a:pathLst>
            </a:custGeom>
            <a:grpFill/>
            <a:ln w="20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42" name="Freeform: Shape 36">
              <a:extLst>
                <a:ext uri="{FF2B5EF4-FFF2-40B4-BE49-F238E27FC236}">
                  <a16:creationId xmlns:a16="http://schemas.microsoft.com/office/drawing/2014/main" id="{ED5F295A-E978-48C8-84B0-7C27D00B32CD}"/>
                </a:ext>
              </a:extLst>
            </p:cNvPr>
            <p:cNvSpPr/>
            <p:nvPr/>
          </p:nvSpPr>
          <p:spPr>
            <a:xfrm>
              <a:off x="3434287" y="1540830"/>
              <a:ext cx="294000" cy="210000"/>
            </a:xfrm>
            <a:custGeom>
              <a:avLst/>
              <a:gdLst>
                <a:gd name="connsiteX0" fmla="*/ 0 w 294000"/>
                <a:gd name="connsiteY0" fmla="*/ 210000 h 210000"/>
                <a:gd name="connsiteX1" fmla="*/ 294000 w 294000"/>
                <a:gd name="connsiteY1" fmla="*/ 210000 h 210000"/>
                <a:gd name="connsiteX2" fmla="*/ 294000 w 294000"/>
                <a:gd name="connsiteY2" fmla="*/ 0 h 210000"/>
                <a:gd name="connsiteX3" fmla="*/ 0 w 294000"/>
                <a:gd name="connsiteY3" fmla="*/ 0 h 210000"/>
                <a:gd name="connsiteX4" fmla="*/ 0 w 294000"/>
                <a:gd name="connsiteY4" fmla="*/ 210000 h 210000"/>
                <a:gd name="connsiteX5" fmla="*/ 42000 w 294000"/>
                <a:gd name="connsiteY5" fmla="*/ 168000 h 210000"/>
                <a:gd name="connsiteX6" fmla="*/ 42000 w 294000"/>
                <a:gd name="connsiteY6" fmla="*/ 147000 h 210000"/>
                <a:gd name="connsiteX7" fmla="*/ 252000 w 294000"/>
                <a:gd name="connsiteY7" fmla="*/ 147000 h 210000"/>
                <a:gd name="connsiteX8" fmla="*/ 252000 w 294000"/>
                <a:gd name="connsiteY8" fmla="*/ 168000 h 210000"/>
                <a:gd name="connsiteX9" fmla="*/ 42000 w 294000"/>
                <a:gd name="connsiteY9" fmla="*/ 168000 h 210000"/>
                <a:gd name="connsiteX10" fmla="*/ 252000 w 294000"/>
                <a:gd name="connsiteY10" fmla="*/ 42000 h 210000"/>
                <a:gd name="connsiteX11" fmla="*/ 252000 w 294000"/>
                <a:gd name="connsiteY11" fmla="*/ 105000 h 210000"/>
                <a:gd name="connsiteX12" fmla="*/ 42000 w 294000"/>
                <a:gd name="connsiteY12" fmla="*/ 105000 h 210000"/>
                <a:gd name="connsiteX13" fmla="*/ 42000 w 294000"/>
                <a:gd name="connsiteY13" fmla="*/ 42000 h 210000"/>
                <a:gd name="connsiteX14" fmla="*/ 252000 w 294000"/>
                <a:gd name="connsiteY14" fmla="*/ 42000 h 2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000" h="210000">
                  <a:moveTo>
                    <a:pt x="0" y="210000"/>
                  </a:moveTo>
                  <a:lnTo>
                    <a:pt x="294000" y="210000"/>
                  </a:lnTo>
                  <a:lnTo>
                    <a:pt x="294000" y="0"/>
                  </a:lnTo>
                  <a:lnTo>
                    <a:pt x="0" y="0"/>
                  </a:lnTo>
                  <a:lnTo>
                    <a:pt x="0" y="210000"/>
                  </a:lnTo>
                  <a:close/>
                  <a:moveTo>
                    <a:pt x="42000" y="168000"/>
                  </a:moveTo>
                  <a:lnTo>
                    <a:pt x="42000" y="147000"/>
                  </a:lnTo>
                  <a:lnTo>
                    <a:pt x="252000" y="147000"/>
                  </a:lnTo>
                  <a:lnTo>
                    <a:pt x="252000" y="168000"/>
                  </a:lnTo>
                  <a:lnTo>
                    <a:pt x="42000" y="168000"/>
                  </a:lnTo>
                  <a:close/>
                  <a:moveTo>
                    <a:pt x="252000" y="42000"/>
                  </a:moveTo>
                  <a:lnTo>
                    <a:pt x="252000" y="105000"/>
                  </a:lnTo>
                  <a:lnTo>
                    <a:pt x="42000" y="105000"/>
                  </a:lnTo>
                  <a:lnTo>
                    <a:pt x="42000" y="42000"/>
                  </a:lnTo>
                  <a:lnTo>
                    <a:pt x="252000" y="42000"/>
                  </a:lnTo>
                  <a:close/>
                </a:path>
              </a:pathLst>
            </a:custGeom>
            <a:grpFill/>
            <a:ln w="20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43" name="Freeform: Shape 37">
              <a:extLst>
                <a:ext uri="{FF2B5EF4-FFF2-40B4-BE49-F238E27FC236}">
                  <a16:creationId xmlns:a16="http://schemas.microsoft.com/office/drawing/2014/main" id="{BD3A85BC-0484-4BBF-9DAB-D75600A9E31A}"/>
                </a:ext>
              </a:extLst>
            </p:cNvPr>
            <p:cNvSpPr/>
            <p:nvPr/>
          </p:nvSpPr>
          <p:spPr>
            <a:xfrm>
              <a:off x="2762287" y="1008187"/>
              <a:ext cx="1260000" cy="1225664"/>
            </a:xfrm>
            <a:custGeom>
              <a:avLst/>
              <a:gdLst>
                <a:gd name="connsiteX0" fmla="*/ 1239000 w 1260000"/>
                <a:gd name="connsiteY0" fmla="*/ 994644 h 1225664"/>
                <a:gd name="connsiteX1" fmla="*/ 1218000 w 1260000"/>
                <a:gd name="connsiteY1" fmla="*/ 1015644 h 1225664"/>
                <a:gd name="connsiteX2" fmla="*/ 1218000 w 1260000"/>
                <a:gd name="connsiteY2" fmla="*/ 1036644 h 1225664"/>
                <a:gd name="connsiteX3" fmla="*/ 1197000 w 1260000"/>
                <a:gd name="connsiteY3" fmla="*/ 1036644 h 1225664"/>
                <a:gd name="connsiteX4" fmla="*/ 1197000 w 1260000"/>
                <a:gd name="connsiteY4" fmla="*/ 1015644 h 1225664"/>
                <a:gd name="connsiteX5" fmla="*/ 1176000 w 1260000"/>
                <a:gd name="connsiteY5" fmla="*/ 994644 h 1225664"/>
                <a:gd name="connsiteX6" fmla="*/ 1155000 w 1260000"/>
                <a:gd name="connsiteY6" fmla="*/ 1015644 h 1225664"/>
                <a:gd name="connsiteX7" fmla="*/ 1155000 w 1260000"/>
                <a:gd name="connsiteY7" fmla="*/ 1036644 h 1225664"/>
                <a:gd name="connsiteX8" fmla="*/ 1134000 w 1260000"/>
                <a:gd name="connsiteY8" fmla="*/ 1036644 h 1225664"/>
                <a:gd name="connsiteX9" fmla="*/ 1134000 w 1260000"/>
                <a:gd name="connsiteY9" fmla="*/ 612360 h 1225664"/>
                <a:gd name="connsiteX10" fmla="*/ 1168146 w 1260000"/>
                <a:gd name="connsiteY10" fmla="*/ 619983 h 1225664"/>
                <a:gd name="connsiteX11" fmla="*/ 1229613 w 1260000"/>
                <a:gd name="connsiteY11" fmla="*/ 593019 h 1225664"/>
                <a:gd name="connsiteX12" fmla="*/ 1251810 w 1260000"/>
                <a:gd name="connsiteY12" fmla="*/ 529221 h 1225664"/>
                <a:gd name="connsiteX13" fmla="*/ 1219848 w 1260000"/>
                <a:gd name="connsiteY13" fmla="*/ 469728 h 1225664"/>
                <a:gd name="connsiteX14" fmla="*/ 687162 w 1260000"/>
                <a:gd name="connsiteY14" fmla="*/ 53067 h 1225664"/>
                <a:gd name="connsiteX15" fmla="*/ 630000 w 1260000"/>
                <a:gd name="connsiteY15" fmla="*/ 0 h 1225664"/>
                <a:gd name="connsiteX16" fmla="*/ 574203 w 1260000"/>
                <a:gd name="connsiteY16" fmla="*/ 51912 h 1225664"/>
                <a:gd name="connsiteX17" fmla="*/ 40173 w 1260000"/>
                <a:gd name="connsiteY17" fmla="*/ 469728 h 1225664"/>
                <a:gd name="connsiteX18" fmla="*/ 8211 w 1260000"/>
                <a:gd name="connsiteY18" fmla="*/ 529221 h 1225664"/>
                <a:gd name="connsiteX19" fmla="*/ 30408 w 1260000"/>
                <a:gd name="connsiteY19" fmla="*/ 593019 h 1225664"/>
                <a:gd name="connsiteX20" fmla="*/ 126021 w 1260000"/>
                <a:gd name="connsiteY20" fmla="*/ 612381 h 1225664"/>
                <a:gd name="connsiteX21" fmla="*/ 126021 w 1260000"/>
                <a:gd name="connsiteY21" fmla="*/ 1036665 h 1225664"/>
                <a:gd name="connsiteX22" fmla="*/ 105000 w 1260000"/>
                <a:gd name="connsiteY22" fmla="*/ 1036665 h 1225664"/>
                <a:gd name="connsiteX23" fmla="*/ 105000 w 1260000"/>
                <a:gd name="connsiteY23" fmla="*/ 1015665 h 1225664"/>
                <a:gd name="connsiteX24" fmla="*/ 84000 w 1260000"/>
                <a:gd name="connsiteY24" fmla="*/ 994665 h 1225664"/>
                <a:gd name="connsiteX25" fmla="*/ 63000 w 1260000"/>
                <a:gd name="connsiteY25" fmla="*/ 1015665 h 1225664"/>
                <a:gd name="connsiteX26" fmla="*/ 63000 w 1260000"/>
                <a:gd name="connsiteY26" fmla="*/ 1036665 h 1225664"/>
                <a:gd name="connsiteX27" fmla="*/ 42000 w 1260000"/>
                <a:gd name="connsiteY27" fmla="*/ 1036665 h 1225664"/>
                <a:gd name="connsiteX28" fmla="*/ 42000 w 1260000"/>
                <a:gd name="connsiteY28" fmla="*/ 1015665 h 1225664"/>
                <a:gd name="connsiteX29" fmla="*/ 21000 w 1260000"/>
                <a:gd name="connsiteY29" fmla="*/ 994665 h 1225664"/>
                <a:gd name="connsiteX30" fmla="*/ 0 w 1260000"/>
                <a:gd name="connsiteY30" fmla="*/ 1015665 h 1225664"/>
                <a:gd name="connsiteX31" fmla="*/ 0 w 1260000"/>
                <a:gd name="connsiteY31" fmla="*/ 1204665 h 1225664"/>
                <a:gd name="connsiteX32" fmla="*/ 21000 w 1260000"/>
                <a:gd name="connsiteY32" fmla="*/ 1225665 h 1225664"/>
                <a:gd name="connsiteX33" fmla="*/ 42000 w 1260000"/>
                <a:gd name="connsiteY33" fmla="*/ 1204665 h 1225664"/>
                <a:gd name="connsiteX34" fmla="*/ 42000 w 1260000"/>
                <a:gd name="connsiteY34" fmla="*/ 1183665 h 1225664"/>
                <a:gd name="connsiteX35" fmla="*/ 63000 w 1260000"/>
                <a:gd name="connsiteY35" fmla="*/ 1183665 h 1225664"/>
                <a:gd name="connsiteX36" fmla="*/ 63000 w 1260000"/>
                <a:gd name="connsiteY36" fmla="*/ 1204665 h 1225664"/>
                <a:gd name="connsiteX37" fmla="*/ 84000 w 1260000"/>
                <a:gd name="connsiteY37" fmla="*/ 1225665 h 1225664"/>
                <a:gd name="connsiteX38" fmla="*/ 105000 w 1260000"/>
                <a:gd name="connsiteY38" fmla="*/ 1204665 h 1225664"/>
                <a:gd name="connsiteX39" fmla="*/ 105000 w 1260000"/>
                <a:gd name="connsiteY39" fmla="*/ 1183665 h 1225664"/>
                <a:gd name="connsiteX40" fmla="*/ 126000 w 1260000"/>
                <a:gd name="connsiteY40" fmla="*/ 1183665 h 1225664"/>
                <a:gd name="connsiteX41" fmla="*/ 126000 w 1260000"/>
                <a:gd name="connsiteY41" fmla="*/ 1225665 h 1225664"/>
                <a:gd name="connsiteX42" fmla="*/ 672000 w 1260000"/>
                <a:gd name="connsiteY42" fmla="*/ 1225665 h 1225664"/>
                <a:gd name="connsiteX43" fmla="*/ 966000 w 1260000"/>
                <a:gd name="connsiteY43" fmla="*/ 1225665 h 1225664"/>
                <a:gd name="connsiteX44" fmla="*/ 1134000 w 1260000"/>
                <a:gd name="connsiteY44" fmla="*/ 1225665 h 1225664"/>
                <a:gd name="connsiteX45" fmla="*/ 1134000 w 1260000"/>
                <a:gd name="connsiteY45" fmla="*/ 1183665 h 1225664"/>
                <a:gd name="connsiteX46" fmla="*/ 1155000 w 1260000"/>
                <a:gd name="connsiteY46" fmla="*/ 1183665 h 1225664"/>
                <a:gd name="connsiteX47" fmla="*/ 1155000 w 1260000"/>
                <a:gd name="connsiteY47" fmla="*/ 1204665 h 1225664"/>
                <a:gd name="connsiteX48" fmla="*/ 1176000 w 1260000"/>
                <a:gd name="connsiteY48" fmla="*/ 1225665 h 1225664"/>
                <a:gd name="connsiteX49" fmla="*/ 1197000 w 1260000"/>
                <a:gd name="connsiteY49" fmla="*/ 1204665 h 1225664"/>
                <a:gd name="connsiteX50" fmla="*/ 1197000 w 1260000"/>
                <a:gd name="connsiteY50" fmla="*/ 1183665 h 1225664"/>
                <a:gd name="connsiteX51" fmla="*/ 1218000 w 1260000"/>
                <a:gd name="connsiteY51" fmla="*/ 1183665 h 1225664"/>
                <a:gd name="connsiteX52" fmla="*/ 1218000 w 1260000"/>
                <a:gd name="connsiteY52" fmla="*/ 1204665 h 1225664"/>
                <a:gd name="connsiteX53" fmla="*/ 1239000 w 1260000"/>
                <a:gd name="connsiteY53" fmla="*/ 1225665 h 1225664"/>
                <a:gd name="connsiteX54" fmla="*/ 1260000 w 1260000"/>
                <a:gd name="connsiteY54" fmla="*/ 1204665 h 1225664"/>
                <a:gd name="connsiteX55" fmla="*/ 1260000 w 1260000"/>
                <a:gd name="connsiteY55" fmla="*/ 1015665 h 1225664"/>
                <a:gd name="connsiteX56" fmla="*/ 1239000 w 1260000"/>
                <a:gd name="connsiteY56" fmla="*/ 994644 h 1225664"/>
                <a:gd name="connsiteX57" fmla="*/ 61152 w 1260000"/>
                <a:gd name="connsiteY57" fmla="*/ 564417 h 1225664"/>
                <a:gd name="connsiteX58" fmla="*/ 50085 w 1260000"/>
                <a:gd name="connsiteY58" fmla="*/ 532539 h 1225664"/>
                <a:gd name="connsiteX59" fmla="*/ 66066 w 1260000"/>
                <a:gd name="connsiteY59" fmla="*/ 502803 h 1225664"/>
                <a:gd name="connsiteX60" fmla="*/ 601440 w 1260000"/>
                <a:gd name="connsiteY60" fmla="*/ 83853 h 1225664"/>
                <a:gd name="connsiteX61" fmla="*/ 630021 w 1260000"/>
                <a:gd name="connsiteY61" fmla="*/ 57288 h 1225664"/>
                <a:gd name="connsiteX62" fmla="*/ 659925 w 1260000"/>
                <a:gd name="connsiteY62" fmla="*/ 84987 h 1225664"/>
                <a:gd name="connsiteX63" fmla="*/ 1193955 w 1260000"/>
                <a:gd name="connsiteY63" fmla="*/ 502803 h 1225664"/>
                <a:gd name="connsiteX64" fmla="*/ 1209936 w 1260000"/>
                <a:gd name="connsiteY64" fmla="*/ 532539 h 1225664"/>
                <a:gd name="connsiteX65" fmla="*/ 1198869 w 1260000"/>
                <a:gd name="connsiteY65" fmla="*/ 564417 h 1225664"/>
                <a:gd name="connsiteX66" fmla="*/ 1142463 w 1260000"/>
                <a:gd name="connsiteY66" fmla="*/ 569100 h 1225664"/>
                <a:gd name="connsiteX67" fmla="*/ 1134000 w 1260000"/>
                <a:gd name="connsiteY67" fmla="*/ 562590 h 1225664"/>
                <a:gd name="connsiteX68" fmla="*/ 1134000 w 1260000"/>
                <a:gd name="connsiteY68" fmla="*/ 562590 h 1225664"/>
                <a:gd name="connsiteX69" fmla="*/ 630000 w 1260000"/>
                <a:gd name="connsiteY69" fmla="*/ 174090 h 1225664"/>
                <a:gd name="connsiteX70" fmla="*/ 134190 w 1260000"/>
                <a:gd name="connsiteY70" fmla="*/ 556290 h 1225664"/>
                <a:gd name="connsiteX71" fmla="*/ 134169 w 1260000"/>
                <a:gd name="connsiteY71" fmla="*/ 556311 h 1225664"/>
                <a:gd name="connsiteX72" fmla="*/ 117558 w 1260000"/>
                <a:gd name="connsiteY72" fmla="*/ 569100 h 1225664"/>
                <a:gd name="connsiteX73" fmla="*/ 61152 w 1260000"/>
                <a:gd name="connsiteY73" fmla="*/ 564417 h 1225664"/>
                <a:gd name="connsiteX74" fmla="*/ 42000 w 1260000"/>
                <a:gd name="connsiteY74" fmla="*/ 1141644 h 1225664"/>
                <a:gd name="connsiteX75" fmla="*/ 42000 w 1260000"/>
                <a:gd name="connsiteY75" fmla="*/ 1078644 h 1225664"/>
                <a:gd name="connsiteX76" fmla="*/ 63000 w 1260000"/>
                <a:gd name="connsiteY76" fmla="*/ 1078644 h 1225664"/>
                <a:gd name="connsiteX77" fmla="*/ 63000 w 1260000"/>
                <a:gd name="connsiteY77" fmla="*/ 1141644 h 1225664"/>
                <a:gd name="connsiteX78" fmla="*/ 42000 w 1260000"/>
                <a:gd name="connsiteY78" fmla="*/ 1141644 h 1225664"/>
                <a:gd name="connsiteX79" fmla="*/ 105000 w 1260000"/>
                <a:gd name="connsiteY79" fmla="*/ 1141644 h 1225664"/>
                <a:gd name="connsiteX80" fmla="*/ 105000 w 1260000"/>
                <a:gd name="connsiteY80" fmla="*/ 1078644 h 1225664"/>
                <a:gd name="connsiteX81" fmla="*/ 126000 w 1260000"/>
                <a:gd name="connsiteY81" fmla="*/ 1078644 h 1225664"/>
                <a:gd name="connsiteX82" fmla="*/ 126000 w 1260000"/>
                <a:gd name="connsiteY82" fmla="*/ 1141644 h 1225664"/>
                <a:gd name="connsiteX83" fmla="*/ 105000 w 1260000"/>
                <a:gd name="connsiteY83" fmla="*/ 1141644 h 1225664"/>
                <a:gd name="connsiteX84" fmla="*/ 714000 w 1260000"/>
                <a:gd name="connsiteY84" fmla="*/ 1183644 h 1225664"/>
                <a:gd name="connsiteX85" fmla="*/ 714000 w 1260000"/>
                <a:gd name="connsiteY85" fmla="*/ 868644 h 1225664"/>
                <a:gd name="connsiteX86" fmla="*/ 924000 w 1260000"/>
                <a:gd name="connsiteY86" fmla="*/ 868644 h 1225664"/>
                <a:gd name="connsiteX87" fmla="*/ 924000 w 1260000"/>
                <a:gd name="connsiteY87" fmla="*/ 1183644 h 1225664"/>
                <a:gd name="connsiteX88" fmla="*/ 714000 w 1260000"/>
                <a:gd name="connsiteY88" fmla="*/ 1183644 h 1225664"/>
                <a:gd name="connsiteX89" fmla="*/ 1092000 w 1260000"/>
                <a:gd name="connsiteY89" fmla="*/ 1183644 h 1225664"/>
                <a:gd name="connsiteX90" fmla="*/ 966000 w 1260000"/>
                <a:gd name="connsiteY90" fmla="*/ 1183644 h 1225664"/>
                <a:gd name="connsiteX91" fmla="*/ 966000 w 1260000"/>
                <a:gd name="connsiteY91" fmla="*/ 826644 h 1225664"/>
                <a:gd name="connsiteX92" fmla="*/ 672000 w 1260000"/>
                <a:gd name="connsiteY92" fmla="*/ 826644 h 1225664"/>
                <a:gd name="connsiteX93" fmla="*/ 672000 w 1260000"/>
                <a:gd name="connsiteY93" fmla="*/ 1183644 h 1225664"/>
                <a:gd name="connsiteX94" fmla="*/ 168000 w 1260000"/>
                <a:gd name="connsiteY94" fmla="*/ 1183644 h 1225664"/>
                <a:gd name="connsiteX95" fmla="*/ 168000 w 1260000"/>
                <a:gd name="connsiteY95" fmla="*/ 583233 h 1225664"/>
                <a:gd name="connsiteX96" fmla="*/ 630000 w 1260000"/>
                <a:gd name="connsiteY96" fmla="*/ 227094 h 1225664"/>
                <a:gd name="connsiteX97" fmla="*/ 1092000 w 1260000"/>
                <a:gd name="connsiteY97" fmla="*/ 583233 h 1225664"/>
                <a:gd name="connsiteX98" fmla="*/ 1092000 w 1260000"/>
                <a:gd name="connsiteY98" fmla="*/ 1183644 h 1225664"/>
                <a:gd name="connsiteX99" fmla="*/ 1134000 w 1260000"/>
                <a:gd name="connsiteY99" fmla="*/ 1141644 h 1225664"/>
                <a:gd name="connsiteX100" fmla="*/ 1134000 w 1260000"/>
                <a:gd name="connsiteY100" fmla="*/ 1078644 h 1225664"/>
                <a:gd name="connsiteX101" fmla="*/ 1155000 w 1260000"/>
                <a:gd name="connsiteY101" fmla="*/ 1078644 h 1225664"/>
                <a:gd name="connsiteX102" fmla="*/ 1155000 w 1260000"/>
                <a:gd name="connsiteY102" fmla="*/ 1141644 h 1225664"/>
                <a:gd name="connsiteX103" fmla="*/ 1134000 w 1260000"/>
                <a:gd name="connsiteY103" fmla="*/ 1141644 h 1225664"/>
                <a:gd name="connsiteX104" fmla="*/ 1197000 w 1260000"/>
                <a:gd name="connsiteY104" fmla="*/ 1141644 h 1225664"/>
                <a:gd name="connsiteX105" fmla="*/ 1197000 w 1260000"/>
                <a:gd name="connsiteY105" fmla="*/ 1078644 h 1225664"/>
                <a:gd name="connsiteX106" fmla="*/ 1218000 w 1260000"/>
                <a:gd name="connsiteY106" fmla="*/ 1078644 h 1225664"/>
                <a:gd name="connsiteX107" fmla="*/ 1218000 w 1260000"/>
                <a:gd name="connsiteY107" fmla="*/ 1141644 h 1225664"/>
                <a:gd name="connsiteX108" fmla="*/ 1197000 w 1260000"/>
                <a:gd name="connsiteY108" fmla="*/ 1141644 h 122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260000" h="1225664">
                  <a:moveTo>
                    <a:pt x="1239000" y="994644"/>
                  </a:moveTo>
                  <a:cubicBezTo>
                    <a:pt x="1227387" y="994644"/>
                    <a:pt x="1218000" y="1004052"/>
                    <a:pt x="1218000" y="1015644"/>
                  </a:cubicBezTo>
                  <a:lnTo>
                    <a:pt x="1218000" y="1036644"/>
                  </a:lnTo>
                  <a:lnTo>
                    <a:pt x="1197000" y="1036644"/>
                  </a:lnTo>
                  <a:lnTo>
                    <a:pt x="1197000" y="1015644"/>
                  </a:lnTo>
                  <a:cubicBezTo>
                    <a:pt x="1197000" y="1004052"/>
                    <a:pt x="1187613" y="994644"/>
                    <a:pt x="1176000" y="994644"/>
                  </a:cubicBezTo>
                  <a:cubicBezTo>
                    <a:pt x="1164387" y="994644"/>
                    <a:pt x="1155000" y="1004052"/>
                    <a:pt x="1155000" y="1015644"/>
                  </a:cubicBezTo>
                  <a:lnTo>
                    <a:pt x="1155000" y="1036644"/>
                  </a:lnTo>
                  <a:lnTo>
                    <a:pt x="1134000" y="1036644"/>
                  </a:lnTo>
                  <a:lnTo>
                    <a:pt x="1134000" y="612360"/>
                  </a:lnTo>
                  <a:cubicBezTo>
                    <a:pt x="1144941" y="617274"/>
                    <a:pt x="1156533" y="619983"/>
                    <a:pt x="1168146" y="619983"/>
                  </a:cubicBezTo>
                  <a:cubicBezTo>
                    <a:pt x="1190679" y="619983"/>
                    <a:pt x="1213065" y="610827"/>
                    <a:pt x="1229613" y="593019"/>
                  </a:cubicBezTo>
                  <a:cubicBezTo>
                    <a:pt x="1245573" y="575841"/>
                    <a:pt x="1253658" y="552594"/>
                    <a:pt x="1251810" y="529221"/>
                  </a:cubicBezTo>
                  <a:cubicBezTo>
                    <a:pt x="1249941" y="505869"/>
                    <a:pt x="1238286" y="484176"/>
                    <a:pt x="1219848" y="469728"/>
                  </a:cubicBezTo>
                  <a:lnTo>
                    <a:pt x="687162" y="53067"/>
                  </a:lnTo>
                  <a:lnTo>
                    <a:pt x="630000" y="0"/>
                  </a:lnTo>
                  <a:lnTo>
                    <a:pt x="574203" y="51912"/>
                  </a:lnTo>
                  <a:lnTo>
                    <a:pt x="40173" y="469728"/>
                  </a:lnTo>
                  <a:cubicBezTo>
                    <a:pt x="21714" y="484176"/>
                    <a:pt x="10059" y="505869"/>
                    <a:pt x="8211" y="529221"/>
                  </a:cubicBezTo>
                  <a:cubicBezTo>
                    <a:pt x="6363" y="552594"/>
                    <a:pt x="14448" y="575841"/>
                    <a:pt x="30408" y="593019"/>
                  </a:cubicBezTo>
                  <a:cubicBezTo>
                    <a:pt x="55482" y="620025"/>
                    <a:pt x="93849" y="626829"/>
                    <a:pt x="126021" y="612381"/>
                  </a:cubicBezTo>
                  <a:lnTo>
                    <a:pt x="126021" y="1036665"/>
                  </a:lnTo>
                  <a:lnTo>
                    <a:pt x="105000" y="1036665"/>
                  </a:lnTo>
                  <a:lnTo>
                    <a:pt x="105000" y="1015665"/>
                  </a:lnTo>
                  <a:cubicBezTo>
                    <a:pt x="105000" y="1004073"/>
                    <a:pt x="95613" y="994665"/>
                    <a:pt x="84000" y="994665"/>
                  </a:cubicBezTo>
                  <a:cubicBezTo>
                    <a:pt x="72387" y="994665"/>
                    <a:pt x="63000" y="1004073"/>
                    <a:pt x="63000" y="1015665"/>
                  </a:cubicBezTo>
                  <a:lnTo>
                    <a:pt x="63000" y="1036665"/>
                  </a:lnTo>
                  <a:lnTo>
                    <a:pt x="42000" y="1036665"/>
                  </a:lnTo>
                  <a:lnTo>
                    <a:pt x="42000" y="1015665"/>
                  </a:lnTo>
                  <a:cubicBezTo>
                    <a:pt x="42000" y="1004073"/>
                    <a:pt x="32613" y="994665"/>
                    <a:pt x="21000" y="994665"/>
                  </a:cubicBezTo>
                  <a:cubicBezTo>
                    <a:pt x="9387" y="994665"/>
                    <a:pt x="0" y="1004073"/>
                    <a:pt x="0" y="1015665"/>
                  </a:cubicBezTo>
                  <a:lnTo>
                    <a:pt x="0" y="1204665"/>
                  </a:lnTo>
                  <a:cubicBezTo>
                    <a:pt x="0" y="1216257"/>
                    <a:pt x="9387" y="1225665"/>
                    <a:pt x="21000" y="1225665"/>
                  </a:cubicBezTo>
                  <a:cubicBezTo>
                    <a:pt x="32613" y="1225665"/>
                    <a:pt x="42000" y="1216257"/>
                    <a:pt x="42000" y="1204665"/>
                  </a:cubicBezTo>
                  <a:lnTo>
                    <a:pt x="42000" y="1183665"/>
                  </a:lnTo>
                  <a:lnTo>
                    <a:pt x="63000" y="1183665"/>
                  </a:lnTo>
                  <a:lnTo>
                    <a:pt x="63000" y="1204665"/>
                  </a:lnTo>
                  <a:cubicBezTo>
                    <a:pt x="63000" y="1216257"/>
                    <a:pt x="72387" y="1225665"/>
                    <a:pt x="84000" y="1225665"/>
                  </a:cubicBezTo>
                  <a:cubicBezTo>
                    <a:pt x="95613" y="1225665"/>
                    <a:pt x="105000" y="1216257"/>
                    <a:pt x="105000" y="1204665"/>
                  </a:cubicBezTo>
                  <a:lnTo>
                    <a:pt x="105000" y="1183665"/>
                  </a:lnTo>
                  <a:lnTo>
                    <a:pt x="126000" y="1183665"/>
                  </a:lnTo>
                  <a:lnTo>
                    <a:pt x="126000" y="1225665"/>
                  </a:lnTo>
                  <a:lnTo>
                    <a:pt x="672000" y="1225665"/>
                  </a:lnTo>
                  <a:lnTo>
                    <a:pt x="966000" y="1225665"/>
                  </a:lnTo>
                  <a:lnTo>
                    <a:pt x="1134000" y="1225665"/>
                  </a:lnTo>
                  <a:lnTo>
                    <a:pt x="1134000" y="1183665"/>
                  </a:lnTo>
                  <a:lnTo>
                    <a:pt x="1155000" y="1183665"/>
                  </a:lnTo>
                  <a:lnTo>
                    <a:pt x="1155000" y="1204665"/>
                  </a:lnTo>
                  <a:cubicBezTo>
                    <a:pt x="1155000" y="1216257"/>
                    <a:pt x="1164387" y="1225665"/>
                    <a:pt x="1176000" y="1225665"/>
                  </a:cubicBezTo>
                  <a:cubicBezTo>
                    <a:pt x="1187613" y="1225665"/>
                    <a:pt x="1197000" y="1216257"/>
                    <a:pt x="1197000" y="1204665"/>
                  </a:cubicBezTo>
                  <a:lnTo>
                    <a:pt x="1197000" y="1183665"/>
                  </a:lnTo>
                  <a:lnTo>
                    <a:pt x="1218000" y="1183665"/>
                  </a:lnTo>
                  <a:lnTo>
                    <a:pt x="1218000" y="1204665"/>
                  </a:lnTo>
                  <a:cubicBezTo>
                    <a:pt x="1218000" y="1216257"/>
                    <a:pt x="1227387" y="1225665"/>
                    <a:pt x="1239000" y="1225665"/>
                  </a:cubicBezTo>
                  <a:cubicBezTo>
                    <a:pt x="1250613" y="1225665"/>
                    <a:pt x="1260000" y="1216257"/>
                    <a:pt x="1260000" y="1204665"/>
                  </a:cubicBezTo>
                  <a:lnTo>
                    <a:pt x="1260000" y="1015665"/>
                  </a:lnTo>
                  <a:cubicBezTo>
                    <a:pt x="1260000" y="1004052"/>
                    <a:pt x="1250613" y="994644"/>
                    <a:pt x="1239000" y="994644"/>
                  </a:cubicBezTo>
                  <a:close/>
                  <a:moveTo>
                    <a:pt x="61152" y="564417"/>
                  </a:moveTo>
                  <a:cubicBezTo>
                    <a:pt x="53067" y="555702"/>
                    <a:pt x="49140" y="544383"/>
                    <a:pt x="50085" y="532539"/>
                  </a:cubicBezTo>
                  <a:cubicBezTo>
                    <a:pt x="51030" y="520695"/>
                    <a:pt x="56679" y="510132"/>
                    <a:pt x="66066" y="502803"/>
                  </a:cubicBezTo>
                  <a:lnTo>
                    <a:pt x="601440" y="83853"/>
                  </a:lnTo>
                  <a:lnTo>
                    <a:pt x="630021" y="57288"/>
                  </a:lnTo>
                  <a:lnTo>
                    <a:pt x="659925" y="84987"/>
                  </a:lnTo>
                  <a:lnTo>
                    <a:pt x="1193955" y="502803"/>
                  </a:lnTo>
                  <a:cubicBezTo>
                    <a:pt x="1203321" y="510132"/>
                    <a:pt x="1208991" y="520695"/>
                    <a:pt x="1209936" y="532539"/>
                  </a:cubicBezTo>
                  <a:cubicBezTo>
                    <a:pt x="1210881" y="544383"/>
                    <a:pt x="1206933" y="555723"/>
                    <a:pt x="1198869" y="564417"/>
                  </a:cubicBezTo>
                  <a:cubicBezTo>
                    <a:pt x="1184001" y="580419"/>
                    <a:pt x="1159788" y="582435"/>
                    <a:pt x="1142463" y="569100"/>
                  </a:cubicBezTo>
                  <a:lnTo>
                    <a:pt x="1134000" y="562590"/>
                  </a:lnTo>
                  <a:lnTo>
                    <a:pt x="1134000" y="562590"/>
                  </a:lnTo>
                  <a:lnTo>
                    <a:pt x="630000" y="174090"/>
                  </a:lnTo>
                  <a:lnTo>
                    <a:pt x="134190" y="556290"/>
                  </a:lnTo>
                  <a:lnTo>
                    <a:pt x="134169" y="556311"/>
                  </a:lnTo>
                  <a:lnTo>
                    <a:pt x="117558" y="569100"/>
                  </a:lnTo>
                  <a:cubicBezTo>
                    <a:pt x="100212" y="582435"/>
                    <a:pt x="76020" y="580419"/>
                    <a:pt x="61152" y="564417"/>
                  </a:cubicBezTo>
                  <a:close/>
                  <a:moveTo>
                    <a:pt x="42000" y="1141644"/>
                  </a:moveTo>
                  <a:lnTo>
                    <a:pt x="42000" y="1078644"/>
                  </a:lnTo>
                  <a:lnTo>
                    <a:pt x="63000" y="1078644"/>
                  </a:lnTo>
                  <a:lnTo>
                    <a:pt x="63000" y="1141644"/>
                  </a:lnTo>
                  <a:lnTo>
                    <a:pt x="42000" y="1141644"/>
                  </a:lnTo>
                  <a:close/>
                  <a:moveTo>
                    <a:pt x="105000" y="1141644"/>
                  </a:moveTo>
                  <a:lnTo>
                    <a:pt x="105000" y="1078644"/>
                  </a:lnTo>
                  <a:lnTo>
                    <a:pt x="126000" y="1078644"/>
                  </a:lnTo>
                  <a:lnTo>
                    <a:pt x="126000" y="1141644"/>
                  </a:lnTo>
                  <a:lnTo>
                    <a:pt x="105000" y="1141644"/>
                  </a:lnTo>
                  <a:close/>
                  <a:moveTo>
                    <a:pt x="714000" y="1183644"/>
                  </a:moveTo>
                  <a:lnTo>
                    <a:pt x="714000" y="868644"/>
                  </a:lnTo>
                  <a:lnTo>
                    <a:pt x="924000" y="868644"/>
                  </a:lnTo>
                  <a:lnTo>
                    <a:pt x="924000" y="1183644"/>
                  </a:lnTo>
                  <a:lnTo>
                    <a:pt x="714000" y="1183644"/>
                  </a:lnTo>
                  <a:close/>
                  <a:moveTo>
                    <a:pt x="1092000" y="1183644"/>
                  </a:moveTo>
                  <a:lnTo>
                    <a:pt x="966000" y="1183644"/>
                  </a:lnTo>
                  <a:lnTo>
                    <a:pt x="966000" y="826644"/>
                  </a:lnTo>
                  <a:lnTo>
                    <a:pt x="672000" y="826644"/>
                  </a:lnTo>
                  <a:lnTo>
                    <a:pt x="672000" y="1183644"/>
                  </a:lnTo>
                  <a:lnTo>
                    <a:pt x="168000" y="1183644"/>
                  </a:lnTo>
                  <a:lnTo>
                    <a:pt x="168000" y="583233"/>
                  </a:lnTo>
                  <a:lnTo>
                    <a:pt x="630000" y="227094"/>
                  </a:lnTo>
                  <a:lnTo>
                    <a:pt x="1092000" y="583233"/>
                  </a:lnTo>
                  <a:lnTo>
                    <a:pt x="1092000" y="1183644"/>
                  </a:lnTo>
                  <a:close/>
                  <a:moveTo>
                    <a:pt x="1134000" y="1141644"/>
                  </a:moveTo>
                  <a:lnTo>
                    <a:pt x="1134000" y="1078644"/>
                  </a:lnTo>
                  <a:lnTo>
                    <a:pt x="1155000" y="1078644"/>
                  </a:lnTo>
                  <a:lnTo>
                    <a:pt x="1155000" y="1141644"/>
                  </a:lnTo>
                  <a:lnTo>
                    <a:pt x="1134000" y="1141644"/>
                  </a:lnTo>
                  <a:close/>
                  <a:moveTo>
                    <a:pt x="1197000" y="1141644"/>
                  </a:moveTo>
                  <a:lnTo>
                    <a:pt x="1197000" y="1078644"/>
                  </a:lnTo>
                  <a:lnTo>
                    <a:pt x="1218000" y="1078644"/>
                  </a:lnTo>
                  <a:lnTo>
                    <a:pt x="1218000" y="1141644"/>
                  </a:lnTo>
                  <a:lnTo>
                    <a:pt x="1197000" y="1141644"/>
                  </a:lnTo>
                  <a:close/>
                </a:path>
              </a:pathLst>
            </a:custGeom>
            <a:grpFill/>
            <a:ln w="20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144" name="Freeform: Shape 39">
            <a:extLst>
              <a:ext uri="{FF2B5EF4-FFF2-40B4-BE49-F238E27FC236}">
                <a16:creationId xmlns:a16="http://schemas.microsoft.com/office/drawing/2014/main" id="{B53FFF38-FAEF-4E30-9286-A6798948961A}"/>
              </a:ext>
            </a:extLst>
          </p:cNvPr>
          <p:cNvSpPr/>
          <p:nvPr/>
        </p:nvSpPr>
        <p:spPr>
          <a:xfrm>
            <a:off x="8328154" y="4107594"/>
            <a:ext cx="299407" cy="299250"/>
          </a:xfrm>
          <a:custGeom>
            <a:avLst/>
            <a:gdLst>
              <a:gd name="connsiteX0" fmla="*/ 294683 w 299407"/>
              <a:gd name="connsiteY0" fmla="*/ 125685 h 299250"/>
              <a:gd name="connsiteX1" fmla="*/ 264443 w 299407"/>
              <a:gd name="connsiteY1" fmla="*/ 125685 h 299250"/>
              <a:gd name="connsiteX2" fmla="*/ 242708 w 299407"/>
              <a:gd name="connsiteY2" fmla="*/ 111195 h 299250"/>
              <a:gd name="connsiteX3" fmla="*/ 247748 w 299407"/>
              <a:gd name="connsiteY3" fmla="*/ 85522 h 299250"/>
              <a:gd name="connsiteX4" fmla="*/ 269168 w 299407"/>
              <a:gd name="connsiteY4" fmla="*/ 64102 h 299250"/>
              <a:gd name="connsiteX5" fmla="*/ 269168 w 299407"/>
              <a:gd name="connsiteY5" fmla="*/ 57488 h 299250"/>
              <a:gd name="connsiteX6" fmla="*/ 241920 w 299407"/>
              <a:gd name="connsiteY6" fmla="*/ 30240 h 299250"/>
              <a:gd name="connsiteX7" fmla="*/ 235305 w 299407"/>
              <a:gd name="connsiteY7" fmla="*/ 30240 h 299250"/>
              <a:gd name="connsiteX8" fmla="*/ 213885 w 299407"/>
              <a:gd name="connsiteY8" fmla="*/ 51660 h 299250"/>
              <a:gd name="connsiteX9" fmla="*/ 188213 w 299407"/>
              <a:gd name="connsiteY9" fmla="*/ 56700 h 299250"/>
              <a:gd name="connsiteX10" fmla="*/ 173723 w 299407"/>
              <a:gd name="connsiteY10" fmla="*/ 34965 h 299250"/>
              <a:gd name="connsiteX11" fmla="*/ 173723 w 299407"/>
              <a:gd name="connsiteY11" fmla="*/ 4725 h 299250"/>
              <a:gd name="connsiteX12" fmla="*/ 168998 w 299407"/>
              <a:gd name="connsiteY12" fmla="*/ 0 h 299250"/>
              <a:gd name="connsiteX13" fmla="*/ 130410 w 299407"/>
              <a:gd name="connsiteY13" fmla="*/ 0 h 299250"/>
              <a:gd name="connsiteX14" fmla="*/ 125685 w 299407"/>
              <a:gd name="connsiteY14" fmla="*/ 4725 h 299250"/>
              <a:gd name="connsiteX15" fmla="*/ 125685 w 299407"/>
              <a:gd name="connsiteY15" fmla="*/ 34965 h 299250"/>
              <a:gd name="connsiteX16" fmla="*/ 111195 w 299407"/>
              <a:gd name="connsiteY16" fmla="*/ 56700 h 299250"/>
              <a:gd name="connsiteX17" fmla="*/ 85523 w 299407"/>
              <a:gd name="connsiteY17" fmla="*/ 51660 h 299250"/>
              <a:gd name="connsiteX18" fmla="*/ 64102 w 299407"/>
              <a:gd name="connsiteY18" fmla="*/ 30240 h 299250"/>
              <a:gd name="connsiteX19" fmla="*/ 57488 w 299407"/>
              <a:gd name="connsiteY19" fmla="*/ 30240 h 299250"/>
              <a:gd name="connsiteX20" fmla="*/ 30240 w 299407"/>
              <a:gd name="connsiteY20" fmla="*/ 57488 h 299250"/>
              <a:gd name="connsiteX21" fmla="*/ 30240 w 299407"/>
              <a:gd name="connsiteY21" fmla="*/ 64102 h 299250"/>
              <a:gd name="connsiteX22" fmla="*/ 51660 w 299407"/>
              <a:gd name="connsiteY22" fmla="*/ 85522 h 299250"/>
              <a:gd name="connsiteX23" fmla="*/ 56700 w 299407"/>
              <a:gd name="connsiteY23" fmla="*/ 111195 h 299250"/>
              <a:gd name="connsiteX24" fmla="*/ 34965 w 299407"/>
              <a:gd name="connsiteY24" fmla="*/ 125685 h 299250"/>
              <a:gd name="connsiteX25" fmla="*/ 4725 w 299407"/>
              <a:gd name="connsiteY25" fmla="*/ 125685 h 299250"/>
              <a:gd name="connsiteX26" fmla="*/ 0 w 299407"/>
              <a:gd name="connsiteY26" fmla="*/ 130410 h 299250"/>
              <a:gd name="connsiteX27" fmla="*/ 0 w 299407"/>
              <a:gd name="connsiteY27" fmla="*/ 168997 h 299250"/>
              <a:gd name="connsiteX28" fmla="*/ 4725 w 299407"/>
              <a:gd name="connsiteY28" fmla="*/ 173722 h 299250"/>
              <a:gd name="connsiteX29" fmla="*/ 34965 w 299407"/>
              <a:gd name="connsiteY29" fmla="*/ 173722 h 299250"/>
              <a:gd name="connsiteX30" fmla="*/ 56700 w 299407"/>
              <a:gd name="connsiteY30" fmla="*/ 188213 h 299250"/>
              <a:gd name="connsiteX31" fmla="*/ 51660 w 299407"/>
              <a:gd name="connsiteY31" fmla="*/ 213885 h 299250"/>
              <a:gd name="connsiteX32" fmla="*/ 30240 w 299407"/>
              <a:gd name="connsiteY32" fmla="*/ 235147 h 299250"/>
              <a:gd name="connsiteX33" fmla="*/ 30240 w 299407"/>
              <a:gd name="connsiteY33" fmla="*/ 241763 h 299250"/>
              <a:gd name="connsiteX34" fmla="*/ 57488 w 299407"/>
              <a:gd name="connsiteY34" fmla="*/ 269010 h 299250"/>
              <a:gd name="connsiteX35" fmla="*/ 64102 w 299407"/>
              <a:gd name="connsiteY35" fmla="*/ 269010 h 299250"/>
              <a:gd name="connsiteX36" fmla="*/ 85523 w 299407"/>
              <a:gd name="connsiteY36" fmla="*/ 247590 h 299250"/>
              <a:gd name="connsiteX37" fmla="*/ 102060 w 299407"/>
              <a:gd name="connsiteY37" fmla="*/ 240660 h 299250"/>
              <a:gd name="connsiteX38" fmla="*/ 111195 w 299407"/>
              <a:gd name="connsiteY38" fmla="*/ 242550 h 299250"/>
              <a:gd name="connsiteX39" fmla="*/ 125685 w 299407"/>
              <a:gd name="connsiteY39" fmla="*/ 264285 h 299250"/>
              <a:gd name="connsiteX40" fmla="*/ 125685 w 299407"/>
              <a:gd name="connsiteY40" fmla="*/ 294525 h 299250"/>
              <a:gd name="connsiteX41" fmla="*/ 130410 w 299407"/>
              <a:gd name="connsiteY41" fmla="*/ 299250 h 299250"/>
              <a:gd name="connsiteX42" fmla="*/ 168998 w 299407"/>
              <a:gd name="connsiteY42" fmla="*/ 299250 h 299250"/>
              <a:gd name="connsiteX43" fmla="*/ 173723 w 299407"/>
              <a:gd name="connsiteY43" fmla="*/ 294525 h 299250"/>
              <a:gd name="connsiteX44" fmla="*/ 173723 w 299407"/>
              <a:gd name="connsiteY44" fmla="*/ 264285 h 299250"/>
              <a:gd name="connsiteX45" fmla="*/ 188213 w 299407"/>
              <a:gd name="connsiteY45" fmla="*/ 242550 h 299250"/>
              <a:gd name="connsiteX46" fmla="*/ 213885 w 299407"/>
              <a:gd name="connsiteY46" fmla="*/ 247590 h 299250"/>
              <a:gd name="connsiteX47" fmla="*/ 235305 w 299407"/>
              <a:gd name="connsiteY47" fmla="*/ 269010 h 299250"/>
              <a:gd name="connsiteX48" fmla="*/ 241920 w 299407"/>
              <a:gd name="connsiteY48" fmla="*/ 269010 h 299250"/>
              <a:gd name="connsiteX49" fmla="*/ 269168 w 299407"/>
              <a:gd name="connsiteY49" fmla="*/ 241763 h 299250"/>
              <a:gd name="connsiteX50" fmla="*/ 269168 w 299407"/>
              <a:gd name="connsiteY50" fmla="*/ 235147 h 299250"/>
              <a:gd name="connsiteX51" fmla="*/ 247748 w 299407"/>
              <a:gd name="connsiteY51" fmla="*/ 213728 h 299250"/>
              <a:gd name="connsiteX52" fmla="*/ 242708 w 299407"/>
              <a:gd name="connsiteY52" fmla="*/ 188055 h 299250"/>
              <a:gd name="connsiteX53" fmla="*/ 264443 w 299407"/>
              <a:gd name="connsiteY53" fmla="*/ 173565 h 299250"/>
              <a:gd name="connsiteX54" fmla="*/ 294683 w 299407"/>
              <a:gd name="connsiteY54" fmla="*/ 173565 h 299250"/>
              <a:gd name="connsiteX55" fmla="*/ 299408 w 299407"/>
              <a:gd name="connsiteY55" fmla="*/ 168840 h 299250"/>
              <a:gd name="connsiteX56" fmla="*/ 299408 w 299407"/>
              <a:gd name="connsiteY56" fmla="*/ 130253 h 299250"/>
              <a:gd name="connsiteX57" fmla="*/ 294683 w 299407"/>
              <a:gd name="connsiteY57" fmla="*/ 125685 h 299250"/>
              <a:gd name="connsiteX58" fmla="*/ 149625 w 299407"/>
              <a:gd name="connsiteY58" fmla="*/ 203490 h 299250"/>
              <a:gd name="connsiteX59" fmla="*/ 95760 w 299407"/>
              <a:gd name="connsiteY59" fmla="*/ 149625 h 299250"/>
              <a:gd name="connsiteX60" fmla="*/ 149625 w 299407"/>
              <a:gd name="connsiteY60" fmla="*/ 95760 h 299250"/>
              <a:gd name="connsiteX61" fmla="*/ 203490 w 299407"/>
              <a:gd name="connsiteY61" fmla="*/ 149625 h 299250"/>
              <a:gd name="connsiteX62" fmla="*/ 149625 w 299407"/>
              <a:gd name="connsiteY62" fmla="*/ 203490 h 29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9407" h="299250">
                <a:moveTo>
                  <a:pt x="294683" y="125685"/>
                </a:moveTo>
                <a:lnTo>
                  <a:pt x="264443" y="125685"/>
                </a:lnTo>
                <a:cubicBezTo>
                  <a:pt x="254677" y="125685"/>
                  <a:pt x="246330" y="120172"/>
                  <a:pt x="242708" y="111195"/>
                </a:cubicBezTo>
                <a:cubicBezTo>
                  <a:pt x="238927" y="102217"/>
                  <a:pt x="240975" y="92295"/>
                  <a:pt x="247748" y="85522"/>
                </a:cubicBezTo>
                <a:lnTo>
                  <a:pt x="269168" y="64102"/>
                </a:lnTo>
                <a:cubicBezTo>
                  <a:pt x="271058" y="62213"/>
                  <a:pt x="271058" y="59377"/>
                  <a:pt x="269168" y="57488"/>
                </a:cubicBezTo>
                <a:lnTo>
                  <a:pt x="241920" y="30240"/>
                </a:lnTo>
                <a:cubicBezTo>
                  <a:pt x="240030" y="28350"/>
                  <a:pt x="237195" y="28350"/>
                  <a:pt x="235305" y="30240"/>
                </a:cubicBezTo>
                <a:lnTo>
                  <a:pt x="213885" y="51660"/>
                </a:lnTo>
                <a:cubicBezTo>
                  <a:pt x="206955" y="58590"/>
                  <a:pt x="197190" y="60480"/>
                  <a:pt x="188213" y="56700"/>
                </a:cubicBezTo>
                <a:cubicBezTo>
                  <a:pt x="179235" y="52920"/>
                  <a:pt x="173723" y="44572"/>
                  <a:pt x="173723" y="34965"/>
                </a:cubicBezTo>
                <a:lnTo>
                  <a:pt x="173723" y="4725"/>
                </a:lnTo>
                <a:cubicBezTo>
                  <a:pt x="173723" y="2205"/>
                  <a:pt x="171675" y="0"/>
                  <a:pt x="168998" y="0"/>
                </a:cubicBezTo>
                <a:lnTo>
                  <a:pt x="130410" y="0"/>
                </a:lnTo>
                <a:cubicBezTo>
                  <a:pt x="127890" y="0"/>
                  <a:pt x="125685" y="2047"/>
                  <a:pt x="125685" y="4725"/>
                </a:cubicBezTo>
                <a:lnTo>
                  <a:pt x="125685" y="34965"/>
                </a:lnTo>
                <a:cubicBezTo>
                  <a:pt x="125685" y="44730"/>
                  <a:pt x="120173" y="53077"/>
                  <a:pt x="111195" y="56700"/>
                </a:cubicBezTo>
                <a:cubicBezTo>
                  <a:pt x="102217" y="60480"/>
                  <a:pt x="92295" y="58432"/>
                  <a:pt x="85523" y="51660"/>
                </a:cubicBezTo>
                <a:lnTo>
                  <a:pt x="64102" y="30240"/>
                </a:lnTo>
                <a:cubicBezTo>
                  <a:pt x="62213" y="28350"/>
                  <a:pt x="59377" y="28350"/>
                  <a:pt x="57488" y="30240"/>
                </a:cubicBezTo>
                <a:lnTo>
                  <a:pt x="30240" y="57488"/>
                </a:lnTo>
                <a:cubicBezTo>
                  <a:pt x="28350" y="59377"/>
                  <a:pt x="28350" y="62213"/>
                  <a:pt x="30240" y="64102"/>
                </a:cubicBezTo>
                <a:lnTo>
                  <a:pt x="51660" y="85522"/>
                </a:lnTo>
                <a:cubicBezTo>
                  <a:pt x="58590" y="92452"/>
                  <a:pt x="60480" y="102217"/>
                  <a:pt x="56700" y="111195"/>
                </a:cubicBezTo>
                <a:cubicBezTo>
                  <a:pt x="52920" y="120172"/>
                  <a:pt x="44573" y="125685"/>
                  <a:pt x="34965" y="125685"/>
                </a:cubicBezTo>
                <a:lnTo>
                  <a:pt x="4725" y="125685"/>
                </a:lnTo>
                <a:cubicBezTo>
                  <a:pt x="2205" y="125685"/>
                  <a:pt x="0" y="127732"/>
                  <a:pt x="0" y="130410"/>
                </a:cubicBezTo>
                <a:lnTo>
                  <a:pt x="0" y="168997"/>
                </a:lnTo>
                <a:cubicBezTo>
                  <a:pt x="0" y="171517"/>
                  <a:pt x="2048" y="173722"/>
                  <a:pt x="4725" y="173722"/>
                </a:cubicBezTo>
                <a:lnTo>
                  <a:pt x="34965" y="173722"/>
                </a:lnTo>
                <a:cubicBezTo>
                  <a:pt x="44730" y="173722"/>
                  <a:pt x="53077" y="179235"/>
                  <a:pt x="56700" y="188213"/>
                </a:cubicBezTo>
                <a:cubicBezTo>
                  <a:pt x="60480" y="197190"/>
                  <a:pt x="58433" y="207113"/>
                  <a:pt x="51660" y="213885"/>
                </a:cubicBezTo>
                <a:lnTo>
                  <a:pt x="30240" y="235147"/>
                </a:lnTo>
                <a:cubicBezTo>
                  <a:pt x="28350" y="237038"/>
                  <a:pt x="28350" y="239872"/>
                  <a:pt x="30240" y="241763"/>
                </a:cubicBezTo>
                <a:lnTo>
                  <a:pt x="57488" y="269010"/>
                </a:lnTo>
                <a:cubicBezTo>
                  <a:pt x="59377" y="270900"/>
                  <a:pt x="62213" y="270900"/>
                  <a:pt x="64102" y="269010"/>
                </a:cubicBezTo>
                <a:lnTo>
                  <a:pt x="85523" y="247590"/>
                </a:lnTo>
                <a:cubicBezTo>
                  <a:pt x="90090" y="243022"/>
                  <a:pt x="95917" y="240660"/>
                  <a:pt x="102060" y="240660"/>
                </a:cubicBezTo>
                <a:cubicBezTo>
                  <a:pt x="105052" y="240660"/>
                  <a:pt x="108202" y="241290"/>
                  <a:pt x="111195" y="242550"/>
                </a:cubicBezTo>
                <a:cubicBezTo>
                  <a:pt x="120173" y="246330"/>
                  <a:pt x="125685" y="254678"/>
                  <a:pt x="125685" y="264285"/>
                </a:cubicBezTo>
                <a:lnTo>
                  <a:pt x="125685" y="294525"/>
                </a:lnTo>
                <a:cubicBezTo>
                  <a:pt x="125685" y="297045"/>
                  <a:pt x="127733" y="299250"/>
                  <a:pt x="130410" y="299250"/>
                </a:cubicBezTo>
                <a:lnTo>
                  <a:pt x="168998" y="299250"/>
                </a:lnTo>
                <a:cubicBezTo>
                  <a:pt x="171517" y="299250"/>
                  <a:pt x="173723" y="297203"/>
                  <a:pt x="173723" y="294525"/>
                </a:cubicBezTo>
                <a:lnTo>
                  <a:pt x="173723" y="264285"/>
                </a:lnTo>
                <a:cubicBezTo>
                  <a:pt x="173723" y="254520"/>
                  <a:pt x="179235" y="246172"/>
                  <a:pt x="188213" y="242550"/>
                </a:cubicBezTo>
                <a:cubicBezTo>
                  <a:pt x="197190" y="238770"/>
                  <a:pt x="207113" y="240817"/>
                  <a:pt x="213885" y="247590"/>
                </a:cubicBezTo>
                <a:lnTo>
                  <a:pt x="235305" y="269010"/>
                </a:lnTo>
                <a:cubicBezTo>
                  <a:pt x="237195" y="270900"/>
                  <a:pt x="240030" y="270900"/>
                  <a:pt x="241920" y="269010"/>
                </a:cubicBezTo>
                <a:lnTo>
                  <a:pt x="269168" y="241763"/>
                </a:lnTo>
                <a:cubicBezTo>
                  <a:pt x="271058" y="239872"/>
                  <a:pt x="271058" y="237038"/>
                  <a:pt x="269168" y="235147"/>
                </a:cubicBezTo>
                <a:lnTo>
                  <a:pt x="247748" y="213728"/>
                </a:lnTo>
                <a:cubicBezTo>
                  <a:pt x="240817" y="206797"/>
                  <a:pt x="238927" y="197032"/>
                  <a:pt x="242708" y="188055"/>
                </a:cubicBezTo>
                <a:cubicBezTo>
                  <a:pt x="246488" y="179078"/>
                  <a:pt x="254835" y="173565"/>
                  <a:pt x="264443" y="173565"/>
                </a:cubicBezTo>
                <a:lnTo>
                  <a:pt x="294683" y="173565"/>
                </a:lnTo>
                <a:cubicBezTo>
                  <a:pt x="297202" y="173565"/>
                  <a:pt x="299408" y="171517"/>
                  <a:pt x="299408" y="168840"/>
                </a:cubicBezTo>
                <a:lnTo>
                  <a:pt x="299408" y="130253"/>
                </a:lnTo>
                <a:cubicBezTo>
                  <a:pt x="299250" y="127732"/>
                  <a:pt x="297202" y="125685"/>
                  <a:pt x="294683" y="125685"/>
                </a:cubicBezTo>
                <a:close/>
                <a:moveTo>
                  <a:pt x="149625" y="203490"/>
                </a:moveTo>
                <a:cubicBezTo>
                  <a:pt x="119858" y="203490"/>
                  <a:pt x="95760" y="179392"/>
                  <a:pt x="95760" y="149625"/>
                </a:cubicBezTo>
                <a:cubicBezTo>
                  <a:pt x="95760" y="119857"/>
                  <a:pt x="119858" y="95760"/>
                  <a:pt x="149625" y="95760"/>
                </a:cubicBezTo>
                <a:cubicBezTo>
                  <a:pt x="179392" y="95760"/>
                  <a:pt x="203490" y="119857"/>
                  <a:pt x="203490" y="149625"/>
                </a:cubicBezTo>
                <a:cubicBezTo>
                  <a:pt x="203490" y="179235"/>
                  <a:pt x="179392" y="203490"/>
                  <a:pt x="149625" y="203490"/>
                </a:cubicBezTo>
                <a:close/>
              </a:path>
            </a:pathLst>
          </a:custGeom>
          <a:solidFill>
            <a:srgbClr val="19B5B1"/>
          </a:solidFill>
          <a:ln w="1572" cap="flat">
            <a:noFill/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pic>
        <p:nvPicPr>
          <p:cNvPr id="145" name="Graphic 40">
            <a:extLst>
              <a:ext uri="{FF2B5EF4-FFF2-40B4-BE49-F238E27FC236}">
                <a16:creationId xmlns:a16="http://schemas.microsoft.com/office/drawing/2014/main" id="{641DAD35-A5BA-4C25-AAE2-1E8DAC546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6249" y="3931539"/>
            <a:ext cx="1260000" cy="1260000"/>
          </a:xfrm>
          <a:prstGeom prst="rect">
            <a:avLst/>
          </a:prstGeom>
        </p:spPr>
      </p:pic>
      <p:pic>
        <p:nvPicPr>
          <p:cNvPr id="146" name="Graphic 41">
            <a:extLst>
              <a:ext uri="{FF2B5EF4-FFF2-40B4-BE49-F238E27FC236}">
                <a16:creationId xmlns:a16="http://schemas.microsoft.com/office/drawing/2014/main" id="{8ED98070-4B50-4A22-A836-41B6EB91F6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36249" y="1988781"/>
            <a:ext cx="1260000" cy="1260000"/>
          </a:xfrm>
          <a:prstGeom prst="rect">
            <a:avLst/>
          </a:prstGeom>
        </p:spPr>
      </p:pic>
      <p:sp>
        <p:nvSpPr>
          <p:cNvPr id="147" name="TextBox 42">
            <a:extLst>
              <a:ext uri="{FF2B5EF4-FFF2-40B4-BE49-F238E27FC236}">
                <a16:creationId xmlns:a16="http://schemas.microsoft.com/office/drawing/2014/main" id="{06C5FC9E-FEC3-4373-AE84-575DB96BBC6B}"/>
              </a:ext>
            </a:extLst>
          </p:cNvPr>
          <p:cNvSpPr txBox="1"/>
          <p:nvPr/>
        </p:nvSpPr>
        <p:spPr>
          <a:xfrm>
            <a:off x="7250032" y="5832830"/>
            <a:ext cx="1620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H" dirty="0"/>
              <a:t>swisstopo</a:t>
            </a:r>
          </a:p>
        </p:txBody>
      </p:sp>
      <p:sp>
        <p:nvSpPr>
          <p:cNvPr id="148" name="TextBox 43">
            <a:extLst>
              <a:ext uri="{FF2B5EF4-FFF2-40B4-BE49-F238E27FC236}">
                <a16:creationId xmlns:a16="http://schemas.microsoft.com/office/drawing/2014/main" id="{C0A40C0C-7DCE-4746-9598-3D6AC6C404E6}"/>
              </a:ext>
            </a:extLst>
          </p:cNvPr>
          <p:cNvSpPr txBox="1"/>
          <p:nvPr/>
        </p:nvSpPr>
        <p:spPr>
          <a:xfrm>
            <a:off x="7172908" y="4227999"/>
            <a:ext cx="1620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H" dirty="0"/>
              <a:t>EWK</a:t>
            </a:r>
          </a:p>
        </p:txBody>
      </p:sp>
      <p:sp>
        <p:nvSpPr>
          <p:cNvPr id="149" name="TextBox 44">
            <a:extLst>
              <a:ext uri="{FF2B5EF4-FFF2-40B4-BE49-F238E27FC236}">
                <a16:creationId xmlns:a16="http://schemas.microsoft.com/office/drawing/2014/main" id="{22A2B731-6C84-4FAA-B020-99329DEFC081}"/>
              </a:ext>
            </a:extLst>
          </p:cNvPr>
          <p:cNvSpPr txBox="1"/>
          <p:nvPr/>
        </p:nvSpPr>
        <p:spPr>
          <a:xfrm>
            <a:off x="7117552" y="2564431"/>
            <a:ext cx="1620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H" dirty="0"/>
              <a:t>ARE (ZWG)</a:t>
            </a:r>
          </a:p>
        </p:txBody>
      </p:sp>
      <p:sp>
        <p:nvSpPr>
          <p:cNvPr id="150" name="TextBox 45">
            <a:extLst>
              <a:ext uri="{FF2B5EF4-FFF2-40B4-BE49-F238E27FC236}">
                <a16:creationId xmlns:a16="http://schemas.microsoft.com/office/drawing/2014/main" id="{E6E49AE6-CF1A-4A1D-AB5D-C14CD06C8B50}"/>
              </a:ext>
            </a:extLst>
          </p:cNvPr>
          <p:cNvSpPr txBox="1"/>
          <p:nvPr/>
        </p:nvSpPr>
        <p:spPr>
          <a:xfrm>
            <a:off x="9656249" y="3247995"/>
            <a:ext cx="1620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H" dirty="0" err="1"/>
              <a:t>Einwohner</a:t>
            </a:r>
            <a:endParaRPr lang="fr-CH" dirty="0"/>
          </a:p>
        </p:txBody>
      </p:sp>
      <p:sp>
        <p:nvSpPr>
          <p:cNvPr id="151" name="TextBox 46">
            <a:extLst>
              <a:ext uri="{FF2B5EF4-FFF2-40B4-BE49-F238E27FC236}">
                <a16:creationId xmlns:a16="http://schemas.microsoft.com/office/drawing/2014/main" id="{41F4E19C-7E3B-4D20-BAE6-B68C0A50DC5B}"/>
              </a:ext>
            </a:extLst>
          </p:cNvPr>
          <p:cNvSpPr txBox="1"/>
          <p:nvPr/>
        </p:nvSpPr>
        <p:spPr>
          <a:xfrm>
            <a:off x="9656249" y="5191539"/>
            <a:ext cx="162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H" dirty="0" err="1"/>
              <a:t>Immobilien</a:t>
            </a:r>
            <a:r>
              <a:rPr lang="fr-CH" dirty="0"/>
              <a:t>-</a:t>
            </a:r>
            <a:br>
              <a:rPr lang="fr-CH" dirty="0"/>
            </a:br>
            <a:r>
              <a:rPr lang="fr-CH" dirty="0" err="1"/>
              <a:t>verwaltung</a:t>
            </a:r>
            <a:endParaRPr lang="fr-CH" dirty="0"/>
          </a:p>
        </p:txBody>
      </p:sp>
      <p:sp>
        <p:nvSpPr>
          <p:cNvPr id="152" name="TextBox 47">
            <a:extLst>
              <a:ext uri="{FF2B5EF4-FFF2-40B4-BE49-F238E27FC236}">
                <a16:creationId xmlns:a16="http://schemas.microsoft.com/office/drawing/2014/main" id="{72C511A2-9BCF-4AED-9D89-300178904C02}"/>
              </a:ext>
            </a:extLst>
          </p:cNvPr>
          <p:cNvSpPr txBox="1"/>
          <p:nvPr/>
        </p:nvSpPr>
        <p:spPr>
          <a:xfrm>
            <a:off x="3722990" y="5880158"/>
            <a:ext cx="1620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H" dirty="0" err="1"/>
              <a:t>Statistiken</a:t>
            </a:r>
            <a:endParaRPr lang="fr-CH" dirty="0"/>
          </a:p>
        </p:txBody>
      </p:sp>
      <p:sp>
        <p:nvSpPr>
          <p:cNvPr id="153" name="TextBox 50">
            <a:extLst>
              <a:ext uri="{FF2B5EF4-FFF2-40B4-BE49-F238E27FC236}">
                <a16:creationId xmlns:a16="http://schemas.microsoft.com/office/drawing/2014/main" id="{7C76201F-9E59-4E51-BB52-EC5535E7573E}"/>
              </a:ext>
            </a:extLst>
          </p:cNvPr>
          <p:cNvSpPr txBox="1"/>
          <p:nvPr/>
        </p:nvSpPr>
        <p:spPr>
          <a:xfrm>
            <a:off x="5379174" y="5905061"/>
            <a:ext cx="1620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H" sz="1800" dirty="0" err="1">
                <a:latin typeface="Roboto" panose="02000000000000000000" pitchFamily="2" charset="0"/>
                <a:ea typeface="Roboto" panose="02000000000000000000" pitchFamily="2" charset="0"/>
              </a:rPr>
              <a:t>Drittbenutzer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54" name="Straight Arrow Connector 68">
            <a:extLst>
              <a:ext uri="{FF2B5EF4-FFF2-40B4-BE49-F238E27FC236}">
                <a16:creationId xmlns:a16="http://schemas.microsoft.com/office/drawing/2014/main" id="{5ACBE239-A330-4870-A598-F028E4E7323C}"/>
              </a:ext>
            </a:extLst>
          </p:cNvPr>
          <p:cNvCxnSpPr/>
          <p:nvPr/>
        </p:nvCxnSpPr>
        <p:spPr>
          <a:xfrm flipV="1">
            <a:off x="8870795" y="2925122"/>
            <a:ext cx="824364" cy="607275"/>
          </a:xfrm>
          <a:prstGeom prst="straightConnector1">
            <a:avLst/>
          </a:prstGeom>
          <a:ln w="38100">
            <a:solidFill>
              <a:srgbClr val="19B5B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69">
            <a:extLst>
              <a:ext uri="{FF2B5EF4-FFF2-40B4-BE49-F238E27FC236}">
                <a16:creationId xmlns:a16="http://schemas.microsoft.com/office/drawing/2014/main" id="{2F02D0CC-F93C-4B8D-BF74-87157369FC08}"/>
              </a:ext>
            </a:extLst>
          </p:cNvPr>
          <p:cNvCxnSpPr>
            <a:cxnSpLocks/>
          </p:cNvCxnSpPr>
          <p:nvPr/>
        </p:nvCxnSpPr>
        <p:spPr>
          <a:xfrm>
            <a:off x="8885393" y="3749392"/>
            <a:ext cx="866993" cy="538087"/>
          </a:xfrm>
          <a:prstGeom prst="straightConnector1">
            <a:avLst/>
          </a:prstGeom>
          <a:ln w="38100">
            <a:solidFill>
              <a:srgbClr val="19B5B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ZoneTexte 34">
            <a:extLst>
              <a:ext uri="{FF2B5EF4-FFF2-40B4-BE49-F238E27FC236}">
                <a16:creationId xmlns:a16="http://schemas.microsoft.com/office/drawing/2014/main" id="{839B19EC-EE41-4C6B-85F4-45285A05ECE9}"/>
              </a:ext>
            </a:extLst>
          </p:cNvPr>
          <p:cNvSpPr txBox="1"/>
          <p:nvPr/>
        </p:nvSpPr>
        <p:spPr>
          <a:xfrm rot="19421968">
            <a:off x="8697853" y="2939854"/>
            <a:ext cx="1066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 err="1">
                <a:latin typeface="Roboto" panose="02000000000000000000" pitchFamily="2" charset="0"/>
                <a:ea typeface="Roboto" panose="02000000000000000000" pitchFamily="2" charset="0"/>
              </a:rPr>
              <a:t>Anmeldung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7" name="ZoneTexte 35">
            <a:extLst>
              <a:ext uri="{FF2B5EF4-FFF2-40B4-BE49-F238E27FC236}">
                <a16:creationId xmlns:a16="http://schemas.microsoft.com/office/drawing/2014/main" id="{14FDD71E-C446-4BD0-8AB2-9944D4B20A83}"/>
              </a:ext>
            </a:extLst>
          </p:cNvPr>
          <p:cNvSpPr txBox="1"/>
          <p:nvPr/>
        </p:nvSpPr>
        <p:spPr>
          <a:xfrm rot="1873283">
            <a:off x="8670888" y="4026174"/>
            <a:ext cx="118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 err="1">
                <a:latin typeface="Roboto" panose="02000000000000000000" pitchFamily="2" charset="0"/>
                <a:ea typeface="Roboto" panose="02000000000000000000" pitchFamily="2" charset="0"/>
              </a:rPr>
              <a:t>Anmeldung</a:t>
            </a:r>
            <a:endParaRPr lang="fr-CH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fr-CH" sz="1000" dirty="0" err="1">
                <a:latin typeface="Roboto" panose="02000000000000000000" pitchFamily="2" charset="0"/>
                <a:ea typeface="Roboto" panose="02000000000000000000" pitchFamily="2" charset="0"/>
              </a:rPr>
              <a:t>durch</a:t>
            </a:r>
            <a:r>
              <a:rPr lang="fr-CH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CH" sz="1000" dirty="0" err="1">
                <a:latin typeface="Roboto" panose="02000000000000000000" pitchFamily="2" charset="0"/>
                <a:ea typeface="Roboto" panose="02000000000000000000" pitchFamily="2" charset="0"/>
              </a:rPr>
              <a:t>Dritte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8" name="ZoneTexte 61">
            <a:extLst>
              <a:ext uri="{FF2B5EF4-FFF2-40B4-BE49-F238E27FC236}">
                <a16:creationId xmlns:a16="http://schemas.microsoft.com/office/drawing/2014/main" id="{466D8994-234B-413B-AB5B-11129C678C88}"/>
              </a:ext>
            </a:extLst>
          </p:cNvPr>
          <p:cNvSpPr txBox="1"/>
          <p:nvPr/>
        </p:nvSpPr>
        <p:spPr>
          <a:xfrm>
            <a:off x="6100327" y="2996952"/>
            <a:ext cx="96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dirty="0" err="1">
                <a:latin typeface="Roboto" panose="02000000000000000000" pitchFamily="2" charset="0"/>
                <a:ea typeface="Roboto" panose="02000000000000000000" pitchFamily="2" charset="0"/>
              </a:rPr>
              <a:t>Validierungs-dienste</a:t>
            </a:r>
            <a:endParaRPr lang="fr-CH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9" name="Title 110">
            <a:extLst>
              <a:ext uri="{FF2B5EF4-FFF2-40B4-BE49-F238E27FC236}">
                <a16:creationId xmlns:a16="http://schemas.microsoft.com/office/drawing/2014/main" id="{8B05861B-1DB8-48E1-B7FC-9AD94DE03E03}"/>
              </a:ext>
            </a:extLst>
          </p:cNvPr>
          <p:cNvSpPr txBox="1">
            <a:spLocks/>
          </p:cNvSpPr>
          <p:nvPr/>
        </p:nvSpPr>
        <p:spPr>
          <a:xfrm>
            <a:off x="7680176" y="168191"/>
            <a:ext cx="3491206" cy="1512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H" sz="2400" dirty="0" err="1">
                <a:solidFill>
                  <a:srgbClr val="19B5B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Bereitstellung</a:t>
            </a:r>
            <a:endParaRPr lang="fr-CH" sz="2400" dirty="0">
              <a:solidFill>
                <a:srgbClr val="19B5B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25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5BF2-E28E-415D-ABCC-DE30C92A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12. NEU: Wohnungsinventar - Abfrage Stand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40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F255C6A-FF5E-4318-B8BD-1433EE2E4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939" y="4235428"/>
            <a:ext cx="4775171" cy="165531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7AC22B2-ED1E-4741-8D7C-727FBB14F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13" y="905740"/>
            <a:ext cx="5366026" cy="4985006"/>
          </a:xfrm>
          <a:prstGeom prst="rect">
            <a:avLst/>
          </a:prstGeom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87AE2EF7-7ED6-42D7-ADE2-18FBBDB4F959}"/>
              </a:ext>
            </a:extLst>
          </p:cNvPr>
          <p:cNvSpPr/>
          <p:nvPr/>
        </p:nvSpPr>
        <p:spPr>
          <a:xfrm rot="180473">
            <a:off x="8538658" y="985046"/>
            <a:ext cx="3161076" cy="3744480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EA8C"/>
              </a:gs>
              <a:gs pos="75000">
                <a:srgbClr val="F7EA8C"/>
              </a:gs>
              <a:gs pos="93000">
                <a:schemeClr val="accent4">
                  <a:lumMod val="60000"/>
                  <a:lumOff val="40000"/>
                </a:schemeClr>
              </a:gs>
              <a:gs pos="100000">
                <a:srgbClr val="F7EA8C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solidFill>
                  <a:schemeClr val="tx1"/>
                </a:solidFill>
                <a:latin typeface="Ink Free" panose="03080402000500000000" pitchFamily="66" charset="0"/>
              </a:rPr>
              <a:t>Diese Aktualisierung ist unter der Rubrik "Wohnungsstatus" ab Mitte Februar des folgenden Jahres für die Dauer von etwa einem Monat möglich. Alle Details zu dieser Aktualisierung finden Sie auf der </a:t>
            </a:r>
            <a:r>
              <a:rPr lang="fr-CH" dirty="0">
                <a:hlinkClick r:id="rId4"/>
              </a:rPr>
              <a:t>ARE</a:t>
            </a:r>
            <a:r>
              <a:rPr lang="fr-CH" dirty="0"/>
              <a:t>.</a:t>
            </a:r>
            <a:r>
              <a:rPr lang="de-CH" dirty="0">
                <a:solidFill>
                  <a:schemeClr val="tx1"/>
                </a:solidFill>
                <a:latin typeface="Ink Free" panose="03080402000500000000" pitchFamily="66" charset="0"/>
              </a:rPr>
              <a:t>-Website.</a:t>
            </a:r>
          </a:p>
        </p:txBody>
      </p:sp>
    </p:spTree>
    <p:extLst>
      <p:ext uri="{BB962C8B-B14F-4D97-AF65-F5344CB8AC3E}">
        <p14:creationId xmlns:p14="http://schemas.microsoft.com/office/powerpoint/2010/main" val="120195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4030-1D1E-4C3B-BB01-5D004A53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13. </a:t>
            </a:r>
            <a:r>
              <a:rPr lang="en-US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Neuigkeiten</a:t>
            </a:r>
            <a:r>
              <a:rPr lang="en-US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de-DE" sz="2800" dirty="0" err="1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zum</a:t>
            </a:r>
            <a:r>
              <a:rPr lang="en-US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MK 4.2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41</a:t>
            </a:fld>
            <a:endParaRPr lang="de-CH" dirty="0"/>
          </a:p>
        </p:txBody>
      </p:sp>
      <p:pic>
        <p:nvPicPr>
          <p:cNvPr id="13" name="Grafik 3">
            <a:extLst>
              <a:ext uri="{FF2B5EF4-FFF2-40B4-BE49-F238E27FC236}">
                <a16:creationId xmlns:a16="http://schemas.microsoft.com/office/drawing/2014/main" id="{29D865EB-ED68-4FCF-88CD-FA70FAF30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231" y="1663089"/>
            <a:ext cx="6127233" cy="3531823"/>
          </a:xfrm>
          <a:prstGeom prst="rect">
            <a:avLst/>
          </a:prstGeom>
        </p:spPr>
      </p:pic>
      <p:sp>
        <p:nvSpPr>
          <p:cNvPr id="15" name="Rectangle 19">
            <a:extLst>
              <a:ext uri="{FF2B5EF4-FFF2-40B4-BE49-F238E27FC236}">
                <a16:creationId xmlns:a16="http://schemas.microsoft.com/office/drawing/2014/main" id="{7F15FFEF-CE52-40EB-B6FE-5D8456525435}"/>
              </a:ext>
            </a:extLst>
          </p:cNvPr>
          <p:cNvSpPr/>
          <p:nvPr/>
        </p:nvSpPr>
        <p:spPr>
          <a:xfrm rot="180473">
            <a:off x="8367797" y="1505835"/>
            <a:ext cx="3240000" cy="3276000"/>
          </a:xfrm>
          <a:custGeom>
            <a:avLst/>
            <a:gdLst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0 w 6972798"/>
              <a:gd name="connsiteY3" fmla="*/ 651510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04775 w 6972798"/>
              <a:gd name="connsiteY3" fmla="*/ 6219825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123825 w 6972798"/>
              <a:gd name="connsiteY3" fmla="*/ 6191250 h 6515100"/>
              <a:gd name="connsiteX4" fmla="*/ 0 w 6972798"/>
              <a:gd name="connsiteY4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734173 w 6972798"/>
              <a:gd name="connsiteY3" fmla="*/ 6315075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515100"/>
              <a:gd name="connsiteX1" fmla="*/ 6972798 w 6972798"/>
              <a:gd name="connsiteY1" fmla="*/ 0 h 6515100"/>
              <a:gd name="connsiteX2" fmla="*/ 6972798 w 6972798"/>
              <a:gd name="connsiteY2" fmla="*/ 6515100 h 6515100"/>
              <a:gd name="connsiteX3" fmla="*/ 2543673 w 6972798"/>
              <a:gd name="connsiteY3" fmla="*/ 6477000 h 6515100"/>
              <a:gd name="connsiteX4" fmla="*/ 123825 w 6972798"/>
              <a:gd name="connsiteY4" fmla="*/ 6191250 h 6515100"/>
              <a:gd name="connsiteX5" fmla="*/ 0 w 6972798"/>
              <a:gd name="connsiteY5" fmla="*/ 0 h 6515100"/>
              <a:gd name="connsiteX0" fmla="*/ 0 w 6972798"/>
              <a:gd name="connsiteY0" fmla="*/ 0 h 6996995"/>
              <a:gd name="connsiteX1" fmla="*/ 6972798 w 6972798"/>
              <a:gd name="connsiteY1" fmla="*/ 0 h 6996995"/>
              <a:gd name="connsiteX2" fmla="*/ 6972798 w 6972798"/>
              <a:gd name="connsiteY2" fmla="*/ 6515100 h 6996995"/>
              <a:gd name="connsiteX3" fmla="*/ 2543673 w 6972798"/>
              <a:gd name="connsiteY3" fmla="*/ 6477000 h 6996995"/>
              <a:gd name="connsiteX4" fmla="*/ 123825 w 6972798"/>
              <a:gd name="connsiteY4" fmla="*/ 6191250 h 6996995"/>
              <a:gd name="connsiteX5" fmla="*/ 0 w 6972798"/>
              <a:gd name="connsiteY5" fmla="*/ 0 h 6996995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988620"/>
              <a:gd name="connsiteX1" fmla="*/ 6972798 w 6972798"/>
              <a:gd name="connsiteY1" fmla="*/ 0 h 6988620"/>
              <a:gd name="connsiteX2" fmla="*/ 6972798 w 6972798"/>
              <a:gd name="connsiteY2" fmla="*/ 6515100 h 6988620"/>
              <a:gd name="connsiteX3" fmla="*/ 2543673 w 6972798"/>
              <a:gd name="connsiteY3" fmla="*/ 6477000 h 6988620"/>
              <a:gd name="connsiteX4" fmla="*/ 123825 w 6972798"/>
              <a:gd name="connsiteY4" fmla="*/ 6191250 h 6988620"/>
              <a:gd name="connsiteX5" fmla="*/ 0 w 6972798"/>
              <a:gd name="connsiteY5" fmla="*/ 0 h 6988620"/>
              <a:gd name="connsiteX0" fmla="*/ 0 w 6972798"/>
              <a:gd name="connsiteY0" fmla="*/ 0 h 6753612"/>
              <a:gd name="connsiteX1" fmla="*/ 6972798 w 6972798"/>
              <a:gd name="connsiteY1" fmla="*/ 0 h 6753612"/>
              <a:gd name="connsiteX2" fmla="*/ 6972798 w 6972798"/>
              <a:gd name="connsiteY2" fmla="*/ 6515100 h 6753612"/>
              <a:gd name="connsiteX3" fmla="*/ 2543673 w 6972798"/>
              <a:gd name="connsiteY3" fmla="*/ 6477000 h 6753612"/>
              <a:gd name="connsiteX4" fmla="*/ 123825 w 6972798"/>
              <a:gd name="connsiteY4" fmla="*/ 6191250 h 6753612"/>
              <a:gd name="connsiteX5" fmla="*/ 0 w 6972798"/>
              <a:gd name="connsiteY5" fmla="*/ 0 h 67536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0 w 6972798"/>
              <a:gd name="connsiteY5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671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513835 w 7486633"/>
              <a:gd name="connsiteY0" fmla="*/ 0 h 6549212"/>
              <a:gd name="connsiteX1" fmla="*/ 7486633 w 7486633"/>
              <a:gd name="connsiteY1" fmla="*/ 0 h 6549212"/>
              <a:gd name="connsiteX2" fmla="*/ 7486633 w 7486633"/>
              <a:gd name="connsiteY2" fmla="*/ 6515100 h 6549212"/>
              <a:gd name="connsiteX3" fmla="*/ 3057508 w 7486633"/>
              <a:gd name="connsiteY3" fmla="*/ 6477000 h 6549212"/>
              <a:gd name="connsiteX4" fmla="*/ 637660 w 7486633"/>
              <a:gd name="connsiteY4" fmla="*/ 6191250 h 6549212"/>
              <a:gd name="connsiteX5" fmla="*/ 542908 w 7486633"/>
              <a:gd name="connsiteY5" fmla="*/ 3686175 h 6549212"/>
              <a:gd name="connsiteX6" fmla="*/ 513835 w 7486633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0 w 6972798"/>
              <a:gd name="connsiteY0" fmla="*/ 0 h 6549212"/>
              <a:gd name="connsiteX1" fmla="*/ 6972798 w 6972798"/>
              <a:gd name="connsiteY1" fmla="*/ 0 h 6549212"/>
              <a:gd name="connsiteX2" fmla="*/ 6972798 w 6972798"/>
              <a:gd name="connsiteY2" fmla="*/ 6515100 h 6549212"/>
              <a:gd name="connsiteX3" fmla="*/ 2543673 w 6972798"/>
              <a:gd name="connsiteY3" fmla="*/ 6477000 h 6549212"/>
              <a:gd name="connsiteX4" fmla="*/ 123825 w 6972798"/>
              <a:gd name="connsiteY4" fmla="*/ 6191250 h 6549212"/>
              <a:gd name="connsiteX5" fmla="*/ 29073 w 6972798"/>
              <a:gd name="connsiteY5" fmla="*/ 3686175 h 6549212"/>
              <a:gd name="connsiteX6" fmla="*/ 0 w 6972798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  <a:gd name="connsiteX0" fmla="*/ 9584 w 6982382"/>
              <a:gd name="connsiteY0" fmla="*/ 0 h 6549212"/>
              <a:gd name="connsiteX1" fmla="*/ 6982382 w 6982382"/>
              <a:gd name="connsiteY1" fmla="*/ 0 h 6549212"/>
              <a:gd name="connsiteX2" fmla="*/ 6982382 w 6982382"/>
              <a:gd name="connsiteY2" fmla="*/ 6515100 h 6549212"/>
              <a:gd name="connsiteX3" fmla="*/ 2553257 w 6982382"/>
              <a:gd name="connsiteY3" fmla="*/ 6477000 h 6549212"/>
              <a:gd name="connsiteX4" fmla="*/ 133409 w 6982382"/>
              <a:gd name="connsiteY4" fmla="*/ 6191250 h 6549212"/>
              <a:gd name="connsiteX5" fmla="*/ 10082 w 6982382"/>
              <a:gd name="connsiteY5" fmla="*/ 3429000 h 6549212"/>
              <a:gd name="connsiteX6" fmla="*/ 9584 w 6982382"/>
              <a:gd name="connsiteY6" fmla="*/ 0 h 65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2382" h="6549212">
                <a:moveTo>
                  <a:pt x="9584" y="0"/>
                </a:moveTo>
                <a:lnTo>
                  <a:pt x="6982382" y="0"/>
                </a:lnTo>
                <a:lnTo>
                  <a:pt x="6982382" y="6515100"/>
                </a:lnTo>
                <a:cubicBezTo>
                  <a:pt x="5872719" y="6604000"/>
                  <a:pt x="3104202" y="6492875"/>
                  <a:pt x="2553257" y="6477000"/>
                </a:cubicBezTo>
                <a:cubicBezTo>
                  <a:pt x="2002312" y="6461125"/>
                  <a:pt x="527109" y="6342062"/>
                  <a:pt x="133409" y="6191250"/>
                </a:cubicBezTo>
                <a:cubicBezTo>
                  <a:pt x="44675" y="5375275"/>
                  <a:pt x="41666" y="4264025"/>
                  <a:pt x="10082" y="3429000"/>
                </a:cubicBezTo>
                <a:cubicBezTo>
                  <a:pt x="-21502" y="2593975"/>
                  <a:pt x="33396" y="1109663"/>
                  <a:pt x="9584" y="0"/>
                </a:cubicBezTo>
                <a:close/>
              </a:path>
            </a:pathLst>
          </a:custGeom>
          <a:gradFill flip="none" rotWithShape="1">
            <a:gsLst>
              <a:gs pos="0">
                <a:srgbClr val="F7EA8C"/>
              </a:gs>
              <a:gs pos="75000">
                <a:srgbClr val="F7EA8C"/>
              </a:gs>
              <a:gs pos="93000">
                <a:schemeClr val="accent4">
                  <a:lumMod val="60000"/>
                  <a:lumOff val="40000"/>
                </a:schemeClr>
              </a:gs>
              <a:gs pos="100000">
                <a:srgbClr val="F7EA8C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solidFill>
                  <a:schemeClr val="tx1"/>
                </a:solidFill>
                <a:latin typeface="Ink Free" panose="03080402000500000000" pitchFamily="66" charset="0"/>
              </a:rPr>
              <a:t>Sonderbauten (GKAT 1080), wie z.B. Pergola, Carport, Unterstände, Kleinbauten welche nicht fest mit dem Boden verankert sind, unterliegen gemäss den verschiedenen kantonalen Regelungen nicht unbedingt der Erfassungspflicht.</a:t>
            </a:r>
            <a:endParaRPr lang="de-CH" altLang="en-US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9636BABD-3E90-43A7-8EF7-9303555E455E}"/>
              </a:ext>
            </a:extLst>
          </p:cNvPr>
          <p:cNvSpPr/>
          <p:nvPr/>
        </p:nvSpPr>
        <p:spPr>
          <a:xfrm>
            <a:off x="8284076" y="5635315"/>
            <a:ext cx="3407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Hier klicken zur FAQ</a:t>
            </a:r>
            <a:endParaRPr lang="fr-CH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13C9536-28E1-4809-8715-1EE086E9D8E0}"/>
              </a:ext>
            </a:extLst>
          </p:cNvPr>
          <p:cNvSpPr/>
          <p:nvPr/>
        </p:nvSpPr>
        <p:spPr>
          <a:xfrm>
            <a:off x="8400256" y="853054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altLang="de-DE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Zu den Neuheiten</a:t>
            </a:r>
            <a:endParaRPr lang="de-CH" altLang="de-DE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3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26D5-B7F8-4363-834D-9E4A4934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Bei Fragen stehen wir gerne zur Verfügung!</a:t>
            </a:r>
            <a:endParaRPr lang="fr-CH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42</a:t>
            </a:fld>
            <a:endParaRPr lang="de-CH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716016-9D9D-4C5A-B9E2-D003FFC54261}"/>
              </a:ext>
            </a:extLst>
          </p:cNvPr>
          <p:cNvGrpSpPr/>
          <p:nvPr/>
        </p:nvGrpSpPr>
        <p:grpSpPr>
          <a:xfrm>
            <a:off x="4863149" y="1562733"/>
            <a:ext cx="2538134" cy="3447072"/>
            <a:chOff x="5358066" y="2437556"/>
            <a:chExt cx="1473671" cy="2001411"/>
          </a:xfrm>
          <a:solidFill>
            <a:srgbClr val="BF5C9D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3D7D7E-329F-410A-AE79-68CA5B590A39}"/>
                </a:ext>
              </a:extLst>
            </p:cNvPr>
            <p:cNvSpPr/>
            <p:nvPr/>
          </p:nvSpPr>
          <p:spPr>
            <a:xfrm>
              <a:off x="5794883" y="3984498"/>
              <a:ext cx="517207" cy="454469"/>
            </a:xfrm>
            <a:custGeom>
              <a:avLst/>
              <a:gdLst>
                <a:gd name="connsiteX0" fmla="*/ 0 w 517207"/>
                <a:gd name="connsiteY0" fmla="*/ 0 h 454469"/>
                <a:gd name="connsiteX1" fmla="*/ 517208 w 517207"/>
                <a:gd name="connsiteY1" fmla="*/ 0 h 454469"/>
                <a:gd name="connsiteX2" fmla="*/ 517208 w 517207"/>
                <a:gd name="connsiteY2" fmla="*/ 454469 h 454469"/>
                <a:gd name="connsiteX3" fmla="*/ 0 w 517207"/>
                <a:gd name="connsiteY3" fmla="*/ 454469 h 45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207" h="454469">
                  <a:moveTo>
                    <a:pt x="0" y="0"/>
                  </a:moveTo>
                  <a:lnTo>
                    <a:pt x="517208" y="0"/>
                  </a:lnTo>
                  <a:lnTo>
                    <a:pt x="517208" y="454469"/>
                  </a:lnTo>
                  <a:lnTo>
                    <a:pt x="0" y="45446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7FC25C-0D74-4078-93D8-E70D8C594335}"/>
                </a:ext>
              </a:extLst>
            </p:cNvPr>
            <p:cNvSpPr/>
            <p:nvPr/>
          </p:nvSpPr>
          <p:spPr>
            <a:xfrm>
              <a:off x="5358066" y="2437556"/>
              <a:ext cx="1473671" cy="1374476"/>
            </a:xfrm>
            <a:custGeom>
              <a:avLst/>
              <a:gdLst>
                <a:gd name="connsiteX0" fmla="*/ 1038987 w 1473671"/>
                <a:gd name="connsiteY0" fmla="*/ 37102 h 1374476"/>
                <a:gd name="connsiteX1" fmla="*/ 0 w 1473671"/>
                <a:gd name="connsiteY1" fmla="*/ 616096 h 1374476"/>
                <a:gd name="connsiteX2" fmla="*/ 491935 w 1473671"/>
                <a:gd name="connsiteY2" fmla="*/ 676802 h 1374476"/>
                <a:gd name="connsiteX3" fmla="*/ 943864 w 1473671"/>
                <a:gd name="connsiteY3" fmla="*/ 604792 h 1374476"/>
                <a:gd name="connsiteX4" fmla="*/ 851281 w 1473671"/>
                <a:gd name="connsiteY4" fmla="*/ 731411 h 1374476"/>
                <a:gd name="connsiteX5" fmla="*/ 436817 w 1473671"/>
                <a:gd name="connsiteY5" fmla="*/ 1361903 h 1374476"/>
                <a:gd name="connsiteX6" fmla="*/ 436817 w 1473671"/>
                <a:gd name="connsiteY6" fmla="*/ 1374476 h 1374476"/>
                <a:gd name="connsiteX7" fmla="*/ 954024 w 1473671"/>
                <a:gd name="connsiteY7" fmla="*/ 1374476 h 1374476"/>
                <a:gd name="connsiteX8" fmla="*/ 954024 w 1473671"/>
                <a:gd name="connsiteY8" fmla="*/ 1349266 h 1374476"/>
                <a:gd name="connsiteX9" fmla="*/ 1125792 w 1473671"/>
                <a:gd name="connsiteY9" fmla="*/ 1050245 h 1374476"/>
                <a:gd name="connsiteX10" fmla="*/ 1350645 w 1473671"/>
                <a:gd name="connsiteY10" fmla="*/ 846664 h 1374476"/>
                <a:gd name="connsiteX11" fmla="*/ 1038987 w 1473671"/>
                <a:gd name="connsiteY11" fmla="*/ 37102 h 13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3671" h="1374476">
                  <a:moveTo>
                    <a:pt x="1038987" y="37102"/>
                  </a:moveTo>
                  <a:cubicBezTo>
                    <a:pt x="558165" y="-77325"/>
                    <a:pt x="62611" y="61296"/>
                    <a:pt x="0" y="616096"/>
                  </a:cubicBezTo>
                  <a:cubicBezTo>
                    <a:pt x="168085" y="636860"/>
                    <a:pt x="330772" y="656926"/>
                    <a:pt x="491935" y="676802"/>
                  </a:cubicBezTo>
                  <a:cubicBezTo>
                    <a:pt x="536321" y="270973"/>
                    <a:pt x="1004062" y="337077"/>
                    <a:pt x="943864" y="604792"/>
                  </a:cubicBezTo>
                  <a:cubicBezTo>
                    <a:pt x="928116" y="657752"/>
                    <a:pt x="891413" y="695979"/>
                    <a:pt x="851281" y="731411"/>
                  </a:cubicBezTo>
                  <a:cubicBezTo>
                    <a:pt x="642430" y="913339"/>
                    <a:pt x="395796" y="1047260"/>
                    <a:pt x="436817" y="1361903"/>
                  </a:cubicBezTo>
                  <a:lnTo>
                    <a:pt x="436817" y="1374476"/>
                  </a:lnTo>
                  <a:lnTo>
                    <a:pt x="954024" y="1374476"/>
                  </a:lnTo>
                  <a:lnTo>
                    <a:pt x="954024" y="1349266"/>
                  </a:lnTo>
                  <a:cubicBezTo>
                    <a:pt x="951167" y="1216678"/>
                    <a:pt x="1032066" y="1129303"/>
                    <a:pt x="1125792" y="1050245"/>
                  </a:cubicBezTo>
                  <a:cubicBezTo>
                    <a:pt x="1200912" y="982554"/>
                    <a:pt x="1280224" y="918927"/>
                    <a:pt x="1350645" y="846664"/>
                  </a:cubicBezTo>
                  <a:cubicBezTo>
                    <a:pt x="1633602" y="544912"/>
                    <a:pt x="1385761" y="112604"/>
                    <a:pt x="1038987" y="3710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27" name="ZoneTexte 11">
            <a:extLst>
              <a:ext uri="{FF2B5EF4-FFF2-40B4-BE49-F238E27FC236}">
                <a16:creationId xmlns:a16="http://schemas.microsoft.com/office/drawing/2014/main" id="{B69E82FB-7151-4656-9BE6-893C4C1AA24E}"/>
              </a:ext>
            </a:extLst>
          </p:cNvPr>
          <p:cNvSpPr txBox="1"/>
          <p:nvPr/>
        </p:nvSpPr>
        <p:spPr>
          <a:xfrm>
            <a:off x="3083462" y="5157192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("/>
            </a:pPr>
            <a:r>
              <a:rPr lang="en-US" sz="2800" dirty="0"/>
              <a:t> 0800 866 600</a:t>
            </a:r>
          </a:p>
        </p:txBody>
      </p:sp>
      <p:sp>
        <p:nvSpPr>
          <p:cNvPr id="28" name="ZoneTexte 12">
            <a:extLst>
              <a:ext uri="{FF2B5EF4-FFF2-40B4-BE49-F238E27FC236}">
                <a16:creationId xmlns:a16="http://schemas.microsoft.com/office/drawing/2014/main" id="{44AFF13A-564C-4762-9A6C-3946DC837448}"/>
              </a:ext>
            </a:extLst>
          </p:cNvPr>
          <p:cNvSpPr txBox="1"/>
          <p:nvPr/>
        </p:nvSpPr>
        <p:spPr>
          <a:xfrm>
            <a:off x="3065355" y="5661248"/>
            <a:ext cx="6133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ym typeface="Wingdings" panose="05000000000000000000" pitchFamily="2" charset="2"/>
              </a:rPr>
              <a:t>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>
                <a:hlinkClick r:id="rId2"/>
              </a:rPr>
              <a:t>housing-stat@bfs.admin.ch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810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CD7D-5072-40B3-86ED-D03A42A5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2. </a:t>
            </a:r>
            <a:r>
              <a:rPr lang="de-CH" alt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Konjunkturelle Bautätigkeit und Aktualisierung des GWR</a:t>
            </a:r>
            <a:endParaRPr lang="fr-CH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7CB802-9E2E-4C83-86F9-699EF02C6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CH" altLang="fr-FR" sz="2000" dirty="0">
                <a:latin typeface="Roboto" panose="02000000000000000000" pitchFamily="2" charset="0"/>
                <a:ea typeface="Roboto" panose="02000000000000000000" pitchFamily="2" charset="0"/>
              </a:rPr>
              <a:t>Die vierteljährliche Wohnbaustatistik erfasst die Anzahl der neu erstellten, im Bau befindlichen sowie baubewilligten Wohngebäude, Wohnungen und Einfamilienhäuser.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CH" altLang="fr-F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CH" altLang="fr-FR" sz="2000" dirty="0">
                <a:latin typeface="Roboto" panose="02000000000000000000" pitchFamily="2" charset="0"/>
                <a:ea typeface="Roboto" panose="02000000000000000000" pitchFamily="2" charset="0"/>
              </a:rPr>
              <a:t>Die Baustatistik gibt Auskunft über die tatsächlichen baubewilligungspflichtigen Bauinvestitionen im Berichtsjahr und über die vorgesehenen Bauvorhaben für das folgende Jahr, sowie über die nicht bau-bewilligungspflichtigen öffentlichen Unterhaltsarbeiten.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CH" altLang="fr-F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CH" altLang="fr-FR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Bei jeder Initialisierung erhalten Sie eine E-Mail </a:t>
            </a:r>
            <a:r>
              <a:rPr lang="de-CH" altLang="fr-FR" sz="2000" dirty="0">
                <a:latin typeface="Roboto" panose="02000000000000000000" pitchFamily="2" charset="0"/>
                <a:ea typeface="Roboto" panose="02000000000000000000" pitchFamily="2" charset="0"/>
              </a:rPr>
              <a:t>in der Sie eingeladen werden, bestehende Projekte zu aktualisieren und neue zu erfassen sowie die Aktualisierung der Gebäude und Wohnungen.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CH" altLang="fr-F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CH" altLang="fr-FR" sz="2000" dirty="0">
                <a:solidFill>
                  <a:srgbClr val="A9318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20. Dezember, 26. März, 25. Juni und 25. September</a:t>
            </a:r>
          </a:p>
          <a:p>
            <a:pPr marL="0" indent="0">
              <a:buNone/>
            </a:pPr>
            <a:endParaRPr lang="fr-CH" dirty="0">
              <a:solidFill>
                <a:srgbClr val="A9318A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1" name="Content Placeholder 5">
            <a:extLst>
              <a:ext uri="{FF2B5EF4-FFF2-40B4-BE49-F238E27FC236}">
                <a16:creationId xmlns:a16="http://schemas.microsoft.com/office/drawing/2014/main" id="{AE235DDF-C468-4279-8D0F-0E86C866D7FD}"/>
              </a:ext>
            </a:extLst>
          </p:cNvPr>
          <p:cNvSpPr txBox="1">
            <a:spLocks/>
          </p:cNvSpPr>
          <p:nvPr/>
        </p:nvSpPr>
        <p:spPr>
          <a:xfrm>
            <a:off x="1676400" y="26369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de-CH" altLang="fr-FR" sz="2000" dirty="0">
              <a:solidFill>
                <a:srgbClr val="A9318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7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149" name="Content Placeholder 4">
            <a:extLst>
              <a:ext uri="{FF2B5EF4-FFF2-40B4-BE49-F238E27FC236}">
                <a16:creationId xmlns:a16="http://schemas.microsoft.com/office/drawing/2014/main" id="{813C8180-D7B4-430D-A52D-A9792FC223B8}"/>
              </a:ext>
            </a:extLst>
          </p:cNvPr>
          <p:cNvSpPr txBox="1">
            <a:spLocks/>
          </p:cNvSpPr>
          <p:nvPr/>
        </p:nvSpPr>
        <p:spPr>
          <a:xfrm>
            <a:off x="1919288" y="1825625"/>
            <a:ext cx="4590000" cy="423545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8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7018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de-DE" sz="28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214’414</a:t>
            </a:r>
          </a:p>
          <a:p>
            <a:pPr algn="r"/>
            <a:r>
              <a:rPr lang="fr-CH" dirty="0" err="1"/>
              <a:t>aktive</a:t>
            </a:r>
            <a:r>
              <a:rPr lang="fr-CH" dirty="0"/>
              <a:t> </a:t>
            </a:r>
            <a:r>
              <a:rPr lang="fr-CH" dirty="0" err="1"/>
              <a:t>Projekte</a:t>
            </a:r>
            <a:endParaRPr lang="fr-CH" dirty="0"/>
          </a:p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de-DE" sz="28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3’054’083</a:t>
            </a:r>
          </a:p>
          <a:p>
            <a:pPr algn="r">
              <a:lnSpc>
                <a:spcPct val="100000"/>
              </a:lnSpc>
            </a:pPr>
            <a:r>
              <a:rPr lang="de-DE" dirty="0"/>
              <a:t>Gebäude</a:t>
            </a:r>
          </a:p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de-DE" sz="28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4’804’691</a:t>
            </a:r>
          </a:p>
          <a:p>
            <a:pPr algn="r">
              <a:lnSpc>
                <a:spcPct val="110000"/>
              </a:lnSpc>
            </a:pPr>
            <a:r>
              <a:rPr lang="de-DE" dirty="0"/>
              <a:t>Wohnungen</a:t>
            </a:r>
          </a:p>
          <a:p>
            <a:endParaRPr lang="fr-CH" dirty="0"/>
          </a:p>
        </p:txBody>
      </p:sp>
      <p:sp>
        <p:nvSpPr>
          <p:cNvPr id="150" name="Content Placeholder 9">
            <a:extLst>
              <a:ext uri="{FF2B5EF4-FFF2-40B4-BE49-F238E27FC236}">
                <a16:creationId xmlns:a16="http://schemas.microsoft.com/office/drawing/2014/main" id="{53B6B015-5D2F-4B9B-81DF-D6FFEC8A4C5E}"/>
              </a:ext>
            </a:extLst>
          </p:cNvPr>
          <p:cNvSpPr txBox="1">
            <a:spLocks/>
          </p:cNvSpPr>
          <p:nvPr/>
        </p:nvSpPr>
        <p:spPr>
          <a:xfrm>
            <a:off x="6172251" y="1822450"/>
            <a:ext cx="5179962" cy="42354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8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7018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28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2’136</a:t>
            </a:r>
          </a:p>
          <a:p>
            <a:pPr algn="r"/>
            <a:r>
              <a:rPr lang="de-DE" dirty="0"/>
              <a:t>	</a:t>
            </a:r>
            <a:r>
              <a:rPr lang="de-CH" sz="2000" dirty="0"/>
              <a:t> </a:t>
            </a:r>
            <a:r>
              <a:rPr lang="de-CH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Gemeinden, die für Aktualisierung der Daten zuständig sind</a:t>
            </a:r>
            <a:r>
              <a:rPr lang="de-DE" dirty="0"/>
              <a:t> </a:t>
            </a:r>
          </a:p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endParaRPr lang="de-DE" sz="2800" b="1" dirty="0">
              <a:solidFill>
                <a:srgbClr val="E8505B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de-DE" sz="28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10’000’000</a:t>
            </a:r>
          </a:p>
          <a:p>
            <a:pPr algn="r"/>
            <a:r>
              <a:rPr lang="de-CH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Datenmutationen pro Jahr</a:t>
            </a:r>
            <a:endParaRPr lang="fr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BC56C-A333-46FC-AACB-92C17724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Aktueller Stand</a:t>
            </a:r>
            <a:r>
              <a:rPr lang="de-CH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                                                        </a:t>
            </a:r>
            <a:r>
              <a:rPr lang="de-DE" sz="2800" dirty="0">
                <a:solidFill>
                  <a:srgbClr val="A9318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Mutationen</a:t>
            </a:r>
            <a:endParaRPr lang="fr-CH" sz="2800" dirty="0"/>
          </a:p>
        </p:txBody>
      </p:sp>
      <p:grpSp>
        <p:nvGrpSpPr>
          <p:cNvPr id="284" name="Group 4">
            <a:extLst>
              <a:ext uri="{FF2B5EF4-FFF2-40B4-BE49-F238E27FC236}">
                <a16:creationId xmlns:a16="http://schemas.microsoft.com/office/drawing/2014/main" id="{5262717E-6EE5-48C2-8C61-95166505AC76}"/>
              </a:ext>
            </a:extLst>
          </p:cNvPr>
          <p:cNvGrpSpPr/>
          <p:nvPr/>
        </p:nvGrpSpPr>
        <p:grpSpPr>
          <a:xfrm>
            <a:off x="1312550" y="2204864"/>
            <a:ext cx="3422720" cy="4060895"/>
            <a:chOff x="240624" y="2208246"/>
            <a:chExt cx="3422720" cy="4199006"/>
          </a:xfrm>
        </p:grpSpPr>
        <p:grpSp>
          <p:nvGrpSpPr>
            <p:cNvPr id="285" name="Google Shape;3018;p47">
              <a:extLst>
                <a:ext uri="{FF2B5EF4-FFF2-40B4-BE49-F238E27FC236}">
                  <a16:creationId xmlns:a16="http://schemas.microsoft.com/office/drawing/2014/main" id="{FB920823-3E8D-45AA-A467-11FD9BFB10BA}"/>
                </a:ext>
              </a:extLst>
            </p:cNvPr>
            <p:cNvGrpSpPr/>
            <p:nvPr/>
          </p:nvGrpSpPr>
          <p:grpSpPr>
            <a:xfrm>
              <a:off x="240624" y="2630827"/>
              <a:ext cx="3422720" cy="3776425"/>
              <a:chOff x="1587450" y="688800"/>
              <a:chExt cx="4339550" cy="4788000"/>
            </a:xfrm>
          </p:grpSpPr>
          <p:sp>
            <p:nvSpPr>
              <p:cNvPr id="293" name="Google Shape;3019;p47">
                <a:extLst>
                  <a:ext uri="{FF2B5EF4-FFF2-40B4-BE49-F238E27FC236}">
                    <a16:creationId xmlns:a16="http://schemas.microsoft.com/office/drawing/2014/main" id="{DB2481EE-8E84-4A48-97F4-3AEF70552B01}"/>
                  </a:ext>
                </a:extLst>
              </p:cNvPr>
              <p:cNvSpPr/>
              <p:nvPr/>
            </p:nvSpPr>
            <p:spPr>
              <a:xfrm>
                <a:off x="2638250" y="2697700"/>
                <a:ext cx="633125" cy="694825"/>
              </a:xfrm>
              <a:custGeom>
                <a:avLst/>
                <a:gdLst/>
                <a:ahLst/>
                <a:cxnLst/>
                <a:rect l="l" t="t" r="r" b="b"/>
                <a:pathLst>
                  <a:path w="25325" h="27793" extrusionOk="0">
                    <a:moveTo>
                      <a:pt x="13309" y="0"/>
                    </a:moveTo>
                    <a:cubicBezTo>
                      <a:pt x="12492" y="0"/>
                      <a:pt x="11669" y="65"/>
                      <a:pt x="10848" y="199"/>
                    </a:cubicBezTo>
                    <a:lnTo>
                      <a:pt x="10034" y="331"/>
                    </a:lnTo>
                    <a:lnTo>
                      <a:pt x="1203" y="19915"/>
                    </a:lnTo>
                    <a:cubicBezTo>
                      <a:pt x="0" y="22584"/>
                      <a:pt x="1064" y="25730"/>
                      <a:pt x="3641" y="27122"/>
                    </a:cubicBezTo>
                    <a:cubicBezTo>
                      <a:pt x="4487" y="27578"/>
                      <a:pt x="5394" y="27793"/>
                      <a:pt x="6285" y="27793"/>
                    </a:cubicBezTo>
                    <a:cubicBezTo>
                      <a:pt x="8467" y="27793"/>
                      <a:pt x="10558" y="26508"/>
                      <a:pt x="11453" y="24334"/>
                    </a:cubicBezTo>
                    <a:cubicBezTo>
                      <a:pt x="12139" y="22669"/>
                      <a:pt x="12692" y="21310"/>
                      <a:pt x="12692" y="21310"/>
                    </a:cubicBezTo>
                    <a:cubicBezTo>
                      <a:pt x="12692" y="21310"/>
                      <a:pt x="13493" y="21595"/>
                      <a:pt x="14574" y="21595"/>
                    </a:cubicBezTo>
                    <a:cubicBezTo>
                      <a:pt x="15971" y="21595"/>
                      <a:pt x="17835" y="21120"/>
                      <a:pt x="19043" y="18946"/>
                    </a:cubicBezTo>
                    <a:cubicBezTo>
                      <a:pt x="21186" y="15091"/>
                      <a:pt x="25325" y="5812"/>
                      <a:pt x="25325" y="5812"/>
                    </a:cubicBezTo>
                    <a:cubicBezTo>
                      <a:pt x="22390" y="2108"/>
                      <a:pt x="17946" y="0"/>
                      <a:pt x="13309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4" name="Google Shape;3020;p47">
                <a:extLst>
                  <a:ext uri="{FF2B5EF4-FFF2-40B4-BE49-F238E27FC236}">
                    <a16:creationId xmlns:a16="http://schemas.microsoft.com/office/drawing/2014/main" id="{061093D3-C90B-4368-AEC1-39F2A5E6997B}"/>
                  </a:ext>
                </a:extLst>
              </p:cNvPr>
              <p:cNvSpPr/>
              <p:nvPr/>
            </p:nvSpPr>
            <p:spPr>
              <a:xfrm>
                <a:off x="3148875" y="2980300"/>
                <a:ext cx="33625" cy="320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282" extrusionOk="0">
                    <a:moveTo>
                      <a:pt x="691" y="0"/>
                    </a:moveTo>
                    <a:cubicBezTo>
                      <a:pt x="536" y="0"/>
                      <a:pt x="383" y="56"/>
                      <a:pt x="263" y="164"/>
                    </a:cubicBezTo>
                    <a:cubicBezTo>
                      <a:pt x="71" y="337"/>
                      <a:pt x="0" y="610"/>
                      <a:pt x="87" y="853"/>
                    </a:cubicBezTo>
                    <a:cubicBezTo>
                      <a:pt x="180" y="1117"/>
                      <a:pt x="427" y="1282"/>
                      <a:pt x="691" y="1282"/>
                    </a:cubicBezTo>
                    <a:cubicBezTo>
                      <a:pt x="762" y="1282"/>
                      <a:pt x="833" y="1270"/>
                      <a:pt x="904" y="1245"/>
                    </a:cubicBezTo>
                    <a:cubicBezTo>
                      <a:pt x="1148" y="1159"/>
                      <a:pt x="1317" y="933"/>
                      <a:pt x="1330" y="675"/>
                    </a:cubicBezTo>
                    <a:cubicBezTo>
                      <a:pt x="1344" y="416"/>
                      <a:pt x="1202" y="175"/>
                      <a:pt x="968" y="63"/>
                    </a:cubicBezTo>
                    <a:cubicBezTo>
                      <a:pt x="879" y="21"/>
                      <a:pt x="785" y="0"/>
                      <a:pt x="69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5" name="Google Shape;3021;p47">
                <a:extLst>
                  <a:ext uri="{FF2B5EF4-FFF2-40B4-BE49-F238E27FC236}">
                    <a16:creationId xmlns:a16="http://schemas.microsoft.com/office/drawing/2014/main" id="{93F771FD-EB50-4F45-A11B-D645E68FD41F}"/>
                  </a:ext>
                </a:extLst>
              </p:cNvPr>
              <p:cNvSpPr/>
              <p:nvPr/>
            </p:nvSpPr>
            <p:spPr>
              <a:xfrm>
                <a:off x="3145550" y="2953800"/>
                <a:ext cx="50325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271" extrusionOk="0">
                    <a:moveTo>
                      <a:pt x="554" y="1"/>
                    </a:moveTo>
                    <a:cubicBezTo>
                      <a:pt x="486" y="1"/>
                      <a:pt x="422" y="6"/>
                      <a:pt x="365" y="15"/>
                    </a:cubicBezTo>
                    <a:cubicBezTo>
                      <a:pt x="126" y="53"/>
                      <a:pt x="0" y="142"/>
                      <a:pt x="12" y="188"/>
                    </a:cubicBezTo>
                    <a:cubicBezTo>
                      <a:pt x="35" y="288"/>
                      <a:pt x="576" y="213"/>
                      <a:pt x="1105" y="512"/>
                    </a:cubicBezTo>
                    <a:cubicBezTo>
                      <a:pt x="1620" y="794"/>
                      <a:pt x="1846" y="1270"/>
                      <a:pt x="1948" y="1270"/>
                    </a:cubicBezTo>
                    <a:cubicBezTo>
                      <a:pt x="1952" y="1270"/>
                      <a:pt x="1955" y="1270"/>
                      <a:pt x="1958" y="1269"/>
                    </a:cubicBezTo>
                    <a:cubicBezTo>
                      <a:pt x="2004" y="1255"/>
                      <a:pt x="2012" y="1101"/>
                      <a:pt x="1918" y="878"/>
                    </a:cubicBezTo>
                    <a:cubicBezTo>
                      <a:pt x="1825" y="658"/>
                      <a:pt x="1613" y="376"/>
                      <a:pt x="1283" y="192"/>
                    </a:cubicBezTo>
                    <a:cubicBezTo>
                      <a:pt x="1032" y="52"/>
                      <a:pt x="769" y="1"/>
                      <a:pt x="55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6" name="Google Shape;3022;p47">
                <a:extLst>
                  <a:ext uri="{FF2B5EF4-FFF2-40B4-BE49-F238E27FC236}">
                    <a16:creationId xmlns:a16="http://schemas.microsoft.com/office/drawing/2014/main" id="{A783E25F-01C2-4DE8-9509-A03BCF52F9F1}"/>
                  </a:ext>
                </a:extLst>
              </p:cNvPr>
              <p:cNvSpPr/>
              <p:nvPr/>
            </p:nvSpPr>
            <p:spPr>
              <a:xfrm>
                <a:off x="3004475" y="2914950"/>
                <a:ext cx="33850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83" extrusionOk="0">
                    <a:moveTo>
                      <a:pt x="668" y="1"/>
                    </a:moveTo>
                    <a:cubicBezTo>
                      <a:pt x="560" y="1"/>
                      <a:pt x="449" y="29"/>
                      <a:pt x="348" y="87"/>
                    </a:cubicBezTo>
                    <a:cubicBezTo>
                      <a:pt x="124" y="217"/>
                      <a:pt x="0" y="469"/>
                      <a:pt x="34" y="726"/>
                    </a:cubicBezTo>
                    <a:cubicBezTo>
                      <a:pt x="67" y="982"/>
                      <a:pt x="254" y="1194"/>
                      <a:pt x="504" y="1261"/>
                    </a:cubicBezTo>
                    <a:cubicBezTo>
                      <a:pt x="558" y="1275"/>
                      <a:pt x="613" y="1283"/>
                      <a:pt x="668" y="1283"/>
                    </a:cubicBezTo>
                    <a:cubicBezTo>
                      <a:pt x="865" y="1283"/>
                      <a:pt x="1054" y="1192"/>
                      <a:pt x="1177" y="1031"/>
                    </a:cubicBezTo>
                    <a:cubicBezTo>
                      <a:pt x="1336" y="826"/>
                      <a:pt x="1354" y="545"/>
                      <a:pt x="1224" y="321"/>
                    </a:cubicBezTo>
                    <a:cubicBezTo>
                      <a:pt x="1105" y="116"/>
                      <a:pt x="890" y="1"/>
                      <a:pt x="6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7" name="Google Shape;3023;p47">
                <a:extLst>
                  <a:ext uri="{FF2B5EF4-FFF2-40B4-BE49-F238E27FC236}">
                    <a16:creationId xmlns:a16="http://schemas.microsoft.com/office/drawing/2014/main" id="{A1F05339-D049-442A-86BB-1CC886D30388}"/>
                  </a:ext>
                </a:extLst>
              </p:cNvPr>
              <p:cNvSpPr/>
              <p:nvPr/>
            </p:nvSpPr>
            <p:spPr>
              <a:xfrm>
                <a:off x="2999450" y="2887625"/>
                <a:ext cx="50325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271" extrusionOk="0">
                    <a:moveTo>
                      <a:pt x="554" y="1"/>
                    </a:moveTo>
                    <a:cubicBezTo>
                      <a:pt x="486" y="1"/>
                      <a:pt x="422" y="6"/>
                      <a:pt x="365" y="15"/>
                    </a:cubicBezTo>
                    <a:cubicBezTo>
                      <a:pt x="126" y="54"/>
                      <a:pt x="0" y="142"/>
                      <a:pt x="13" y="188"/>
                    </a:cubicBezTo>
                    <a:cubicBezTo>
                      <a:pt x="34" y="289"/>
                      <a:pt x="576" y="214"/>
                      <a:pt x="1105" y="513"/>
                    </a:cubicBezTo>
                    <a:cubicBezTo>
                      <a:pt x="1621" y="794"/>
                      <a:pt x="1846" y="1270"/>
                      <a:pt x="1948" y="1270"/>
                    </a:cubicBezTo>
                    <a:cubicBezTo>
                      <a:pt x="1951" y="1270"/>
                      <a:pt x="1955" y="1270"/>
                      <a:pt x="1958" y="1269"/>
                    </a:cubicBezTo>
                    <a:cubicBezTo>
                      <a:pt x="2004" y="1255"/>
                      <a:pt x="2012" y="1101"/>
                      <a:pt x="1918" y="878"/>
                    </a:cubicBezTo>
                    <a:cubicBezTo>
                      <a:pt x="1826" y="659"/>
                      <a:pt x="1614" y="376"/>
                      <a:pt x="1283" y="192"/>
                    </a:cubicBezTo>
                    <a:cubicBezTo>
                      <a:pt x="1032" y="52"/>
                      <a:pt x="769" y="1"/>
                      <a:pt x="55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8" name="Google Shape;3024;p47">
                <a:extLst>
                  <a:ext uri="{FF2B5EF4-FFF2-40B4-BE49-F238E27FC236}">
                    <a16:creationId xmlns:a16="http://schemas.microsoft.com/office/drawing/2014/main" id="{8C59A7E9-61D7-4633-9B37-2F503C3CC8DA}"/>
                  </a:ext>
                </a:extLst>
              </p:cNvPr>
              <p:cNvSpPr/>
              <p:nvPr/>
            </p:nvSpPr>
            <p:spPr>
              <a:xfrm>
                <a:off x="3036550" y="2940450"/>
                <a:ext cx="57750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5433" extrusionOk="0">
                    <a:moveTo>
                      <a:pt x="2213" y="0"/>
                    </a:moveTo>
                    <a:cubicBezTo>
                      <a:pt x="2119" y="0"/>
                      <a:pt x="1839" y="1496"/>
                      <a:pt x="1589" y="3351"/>
                    </a:cubicBezTo>
                    <a:cubicBezTo>
                      <a:pt x="1532" y="3804"/>
                      <a:pt x="1478" y="4237"/>
                      <a:pt x="1425" y="4666"/>
                    </a:cubicBezTo>
                    <a:cubicBezTo>
                      <a:pt x="1406" y="4870"/>
                      <a:pt x="1379" y="5049"/>
                      <a:pt x="1309" y="5120"/>
                    </a:cubicBezTo>
                    <a:cubicBezTo>
                      <a:pt x="1288" y="5149"/>
                      <a:pt x="1253" y="5161"/>
                      <a:pt x="1210" y="5161"/>
                    </a:cubicBezTo>
                    <a:cubicBezTo>
                      <a:pt x="1149" y="5161"/>
                      <a:pt x="1069" y="5137"/>
                      <a:pt x="983" y="5102"/>
                    </a:cubicBezTo>
                    <a:cubicBezTo>
                      <a:pt x="488" y="4917"/>
                      <a:pt x="148" y="4809"/>
                      <a:pt x="49" y="4809"/>
                    </a:cubicBezTo>
                    <a:cubicBezTo>
                      <a:pt x="32" y="4809"/>
                      <a:pt x="22" y="4812"/>
                      <a:pt x="20" y="4818"/>
                    </a:cubicBezTo>
                    <a:cubicBezTo>
                      <a:pt x="1" y="4863"/>
                      <a:pt x="334" y="5053"/>
                      <a:pt x="886" y="5325"/>
                    </a:cubicBezTo>
                    <a:cubicBezTo>
                      <a:pt x="955" y="5358"/>
                      <a:pt x="1034" y="5401"/>
                      <a:pt x="1141" y="5423"/>
                    </a:cubicBezTo>
                    <a:cubicBezTo>
                      <a:pt x="1167" y="5430"/>
                      <a:pt x="1196" y="5433"/>
                      <a:pt x="1227" y="5433"/>
                    </a:cubicBezTo>
                    <a:cubicBezTo>
                      <a:pt x="1320" y="5433"/>
                      <a:pt x="1427" y="5402"/>
                      <a:pt x="1503" y="5331"/>
                    </a:cubicBezTo>
                    <a:cubicBezTo>
                      <a:pt x="1700" y="5138"/>
                      <a:pt x="1705" y="4898"/>
                      <a:pt x="1740" y="4708"/>
                    </a:cubicBezTo>
                    <a:cubicBezTo>
                      <a:pt x="1803" y="4281"/>
                      <a:pt x="1866" y="3849"/>
                      <a:pt x="1930" y="3396"/>
                    </a:cubicBezTo>
                    <a:cubicBezTo>
                      <a:pt x="2183" y="1534"/>
                      <a:pt x="2309" y="13"/>
                      <a:pt x="2215" y="0"/>
                    </a:cubicBezTo>
                    <a:cubicBezTo>
                      <a:pt x="2214" y="0"/>
                      <a:pt x="2214" y="0"/>
                      <a:pt x="221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9" name="Google Shape;3025;p47">
                <a:extLst>
                  <a:ext uri="{FF2B5EF4-FFF2-40B4-BE49-F238E27FC236}">
                    <a16:creationId xmlns:a16="http://schemas.microsoft.com/office/drawing/2014/main" id="{78755E1E-6298-4275-A238-3DA8DF3F27D9}"/>
                  </a:ext>
                </a:extLst>
              </p:cNvPr>
              <p:cNvSpPr/>
              <p:nvPr/>
            </p:nvSpPr>
            <p:spPr>
              <a:xfrm>
                <a:off x="2841525" y="3124875"/>
                <a:ext cx="114925" cy="129525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5181" extrusionOk="0">
                    <a:moveTo>
                      <a:pt x="312" y="1"/>
                    </a:moveTo>
                    <a:cubicBezTo>
                      <a:pt x="312" y="1"/>
                      <a:pt x="1" y="3440"/>
                      <a:pt x="4063" y="5181"/>
                    </a:cubicBezTo>
                    <a:lnTo>
                      <a:pt x="4597" y="4170"/>
                    </a:lnTo>
                    <a:cubicBezTo>
                      <a:pt x="4597" y="4170"/>
                      <a:pt x="2036" y="3046"/>
                      <a:pt x="312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0" name="Google Shape;3026;p47">
                <a:extLst>
                  <a:ext uri="{FF2B5EF4-FFF2-40B4-BE49-F238E27FC236}">
                    <a16:creationId xmlns:a16="http://schemas.microsoft.com/office/drawing/2014/main" id="{13866EA0-4809-4EBF-A875-8ACEAB8B05E2}"/>
                  </a:ext>
                </a:extLst>
              </p:cNvPr>
              <p:cNvSpPr/>
              <p:nvPr/>
            </p:nvSpPr>
            <p:spPr>
              <a:xfrm>
                <a:off x="2726550" y="2800900"/>
                <a:ext cx="118500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5285" extrusionOk="0">
                    <a:moveTo>
                      <a:pt x="2916" y="0"/>
                    </a:moveTo>
                    <a:cubicBezTo>
                      <a:pt x="2070" y="0"/>
                      <a:pt x="1159" y="421"/>
                      <a:pt x="729" y="1999"/>
                    </a:cubicBezTo>
                    <a:cubicBezTo>
                      <a:pt x="1" y="4671"/>
                      <a:pt x="2759" y="5285"/>
                      <a:pt x="3181" y="5285"/>
                    </a:cubicBezTo>
                    <a:cubicBezTo>
                      <a:pt x="3212" y="5285"/>
                      <a:pt x="3231" y="5281"/>
                      <a:pt x="3234" y="5275"/>
                    </a:cubicBezTo>
                    <a:cubicBezTo>
                      <a:pt x="3273" y="5184"/>
                      <a:pt x="4739" y="549"/>
                      <a:pt x="4739" y="549"/>
                    </a:cubicBezTo>
                    <a:cubicBezTo>
                      <a:pt x="4705" y="514"/>
                      <a:pt x="3850" y="0"/>
                      <a:pt x="2916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1" name="Google Shape;3027;p47">
                <a:extLst>
                  <a:ext uri="{FF2B5EF4-FFF2-40B4-BE49-F238E27FC236}">
                    <a16:creationId xmlns:a16="http://schemas.microsoft.com/office/drawing/2014/main" id="{9A16BED2-F46E-44CC-A988-624357655567}"/>
                  </a:ext>
                </a:extLst>
              </p:cNvPr>
              <p:cNvSpPr/>
              <p:nvPr/>
            </p:nvSpPr>
            <p:spPr>
              <a:xfrm>
                <a:off x="2766500" y="2830800"/>
                <a:ext cx="39600" cy="628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2512" extrusionOk="0">
                    <a:moveTo>
                      <a:pt x="1170" y="0"/>
                    </a:moveTo>
                    <a:cubicBezTo>
                      <a:pt x="983" y="0"/>
                      <a:pt x="780" y="110"/>
                      <a:pt x="635" y="258"/>
                    </a:cubicBezTo>
                    <a:cubicBezTo>
                      <a:pt x="430" y="453"/>
                      <a:pt x="276" y="695"/>
                      <a:pt x="187" y="962"/>
                    </a:cubicBezTo>
                    <a:cubicBezTo>
                      <a:pt x="0" y="1521"/>
                      <a:pt x="92" y="2143"/>
                      <a:pt x="446" y="2403"/>
                    </a:cubicBezTo>
                    <a:cubicBezTo>
                      <a:pt x="561" y="2484"/>
                      <a:pt x="680" y="2512"/>
                      <a:pt x="778" y="2512"/>
                    </a:cubicBezTo>
                    <a:cubicBezTo>
                      <a:pt x="828" y="2512"/>
                      <a:pt x="874" y="2504"/>
                      <a:pt x="910" y="2493"/>
                    </a:cubicBezTo>
                    <a:cubicBezTo>
                      <a:pt x="1021" y="2456"/>
                      <a:pt x="1058" y="2400"/>
                      <a:pt x="1051" y="2393"/>
                    </a:cubicBezTo>
                    <a:cubicBezTo>
                      <a:pt x="1049" y="2390"/>
                      <a:pt x="1046" y="2389"/>
                      <a:pt x="1041" y="2389"/>
                    </a:cubicBezTo>
                    <a:cubicBezTo>
                      <a:pt x="1021" y="2389"/>
                      <a:pt x="973" y="2409"/>
                      <a:pt x="896" y="2415"/>
                    </a:cubicBezTo>
                    <a:cubicBezTo>
                      <a:pt x="888" y="2415"/>
                      <a:pt x="880" y="2416"/>
                      <a:pt x="871" y="2416"/>
                    </a:cubicBezTo>
                    <a:cubicBezTo>
                      <a:pt x="748" y="2416"/>
                      <a:pt x="629" y="2371"/>
                      <a:pt x="536" y="2290"/>
                    </a:cubicBezTo>
                    <a:cubicBezTo>
                      <a:pt x="286" y="2078"/>
                      <a:pt x="211" y="1527"/>
                      <a:pt x="380" y="1028"/>
                    </a:cubicBezTo>
                    <a:cubicBezTo>
                      <a:pt x="460" y="789"/>
                      <a:pt x="592" y="572"/>
                      <a:pt x="766" y="392"/>
                    </a:cubicBezTo>
                    <a:cubicBezTo>
                      <a:pt x="905" y="242"/>
                      <a:pt x="1063" y="153"/>
                      <a:pt x="1205" y="153"/>
                    </a:cubicBezTo>
                    <a:cubicBezTo>
                      <a:pt x="1224" y="153"/>
                      <a:pt x="1243" y="155"/>
                      <a:pt x="1261" y="158"/>
                    </a:cubicBezTo>
                    <a:cubicBezTo>
                      <a:pt x="1419" y="179"/>
                      <a:pt x="1490" y="303"/>
                      <a:pt x="1494" y="393"/>
                    </a:cubicBezTo>
                    <a:cubicBezTo>
                      <a:pt x="1503" y="484"/>
                      <a:pt x="1465" y="532"/>
                      <a:pt x="1478" y="541"/>
                    </a:cubicBezTo>
                    <a:cubicBezTo>
                      <a:pt x="1479" y="543"/>
                      <a:pt x="1480" y="543"/>
                      <a:pt x="1482" y="543"/>
                    </a:cubicBezTo>
                    <a:cubicBezTo>
                      <a:pt x="1499" y="543"/>
                      <a:pt x="1556" y="504"/>
                      <a:pt x="1574" y="397"/>
                    </a:cubicBezTo>
                    <a:cubicBezTo>
                      <a:pt x="1584" y="322"/>
                      <a:pt x="1568" y="248"/>
                      <a:pt x="1529" y="184"/>
                    </a:cubicBezTo>
                    <a:cubicBezTo>
                      <a:pt x="1484" y="106"/>
                      <a:pt x="1396" y="43"/>
                      <a:pt x="1291" y="17"/>
                    </a:cubicBezTo>
                    <a:cubicBezTo>
                      <a:pt x="1252" y="6"/>
                      <a:pt x="1211" y="0"/>
                      <a:pt x="1170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2" name="Google Shape;3028;p47">
                <a:extLst>
                  <a:ext uri="{FF2B5EF4-FFF2-40B4-BE49-F238E27FC236}">
                    <a16:creationId xmlns:a16="http://schemas.microsoft.com/office/drawing/2014/main" id="{EAB1C171-B542-473E-BEB8-3EFBB43F5414}"/>
                  </a:ext>
                </a:extLst>
              </p:cNvPr>
              <p:cNvSpPr/>
              <p:nvPr/>
            </p:nvSpPr>
            <p:spPr>
              <a:xfrm>
                <a:off x="2813375" y="2657825"/>
                <a:ext cx="556850" cy="245700"/>
              </a:xfrm>
              <a:custGeom>
                <a:avLst/>
                <a:gdLst/>
                <a:ahLst/>
                <a:cxnLst/>
                <a:rect l="l" t="t" r="r" b="b"/>
                <a:pathLst>
                  <a:path w="22274" h="9828" extrusionOk="0">
                    <a:moveTo>
                      <a:pt x="5983" y="1"/>
                    </a:moveTo>
                    <a:cubicBezTo>
                      <a:pt x="5138" y="1"/>
                      <a:pt x="4320" y="184"/>
                      <a:pt x="3651" y="687"/>
                    </a:cubicBezTo>
                    <a:cubicBezTo>
                      <a:pt x="2606" y="1474"/>
                      <a:pt x="2416" y="2902"/>
                      <a:pt x="1924" y="4114"/>
                    </a:cubicBezTo>
                    <a:cubicBezTo>
                      <a:pt x="1410" y="5374"/>
                      <a:pt x="1283" y="5651"/>
                      <a:pt x="814" y="6840"/>
                    </a:cubicBezTo>
                    <a:cubicBezTo>
                      <a:pt x="814" y="6841"/>
                      <a:pt x="0" y="8420"/>
                      <a:pt x="667" y="9356"/>
                    </a:cubicBezTo>
                    <a:cubicBezTo>
                      <a:pt x="891" y="9684"/>
                      <a:pt x="1265" y="9828"/>
                      <a:pt x="1661" y="9828"/>
                    </a:cubicBezTo>
                    <a:cubicBezTo>
                      <a:pt x="2059" y="9828"/>
                      <a:pt x="2478" y="9682"/>
                      <a:pt x="2786" y="9430"/>
                    </a:cubicBezTo>
                    <a:cubicBezTo>
                      <a:pt x="3403" y="8928"/>
                      <a:pt x="3711" y="8153"/>
                      <a:pt x="4069" y="7442"/>
                    </a:cubicBezTo>
                    <a:cubicBezTo>
                      <a:pt x="4556" y="6474"/>
                      <a:pt x="5170" y="5576"/>
                      <a:pt x="5896" y="4772"/>
                    </a:cubicBezTo>
                    <a:cubicBezTo>
                      <a:pt x="6361" y="4256"/>
                      <a:pt x="6927" y="3755"/>
                      <a:pt x="7618" y="3694"/>
                    </a:cubicBezTo>
                    <a:cubicBezTo>
                      <a:pt x="7664" y="3690"/>
                      <a:pt x="7711" y="3688"/>
                      <a:pt x="7757" y="3688"/>
                    </a:cubicBezTo>
                    <a:cubicBezTo>
                      <a:pt x="8492" y="3688"/>
                      <a:pt x="9154" y="4185"/>
                      <a:pt x="9685" y="4711"/>
                    </a:cubicBezTo>
                    <a:cubicBezTo>
                      <a:pt x="10250" y="5269"/>
                      <a:pt x="10787" y="5909"/>
                      <a:pt x="11535" y="6174"/>
                    </a:cubicBezTo>
                    <a:cubicBezTo>
                      <a:pt x="11896" y="6302"/>
                      <a:pt x="12275" y="6331"/>
                      <a:pt x="12659" y="6331"/>
                    </a:cubicBezTo>
                    <a:cubicBezTo>
                      <a:pt x="12980" y="6331"/>
                      <a:pt x="13305" y="6311"/>
                      <a:pt x="13626" y="6311"/>
                    </a:cubicBezTo>
                    <a:cubicBezTo>
                      <a:pt x="13975" y="6311"/>
                      <a:pt x="14320" y="6335"/>
                      <a:pt x="14651" y="6434"/>
                    </a:cubicBezTo>
                    <a:cubicBezTo>
                      <a:pt x="15580" y="6712"/>
                      <a:pt x="16231" y="7521"/>
                      <a:pt x="16971" y="8150"/>
                    </a:cubicBezTo>
                    <a:cubicBezTo>
                      <a:pt x="17713" y="8781"/>
                      <a:pt x="18628" y="9264"/>
                      <a:pt x="19602" y="9279"/>
                    </a:cubicBezTo>
                    <a:cubicBezTo>
                      <a:pt x="19615" y="9279"/>
                      <a:pt x="19628" y="9279"/>
                      <a:pt x="19641" y="9279"/>
                    </a:cubicBezTo>
                    <a:cubicBezTo>
                      <a:pt x="20603" y="9279"/>
                      <a:pt x="21598" y="8739"/>
                      <a:pt x="21934" y="7839"/>
                    </a:cubicBezTo>
                    <a:cubicBezTo>
                      <a:pt x="22273" y="6926"/>
                      <a:pt x="21715" y="5727"/>
                      <a:pt x="20753" y="5574"/>
                    </a:cubicBezTo>
                    <a:cubicBezTo>
                      <a:pt x="21574" y="5535"/>
                      <a:pt x="22105" y="4524"/>
                      <a:pt x="21847" y="3742"/>
                    </a:cubicBezTo>
                    <a:cubicBezTo>
                      <a:pt x="21588" y="2960"/>
                      <a:pt x="20767" y="2472"/>
                      <a:pt x="19950" y="2375"/>
                    </a:cubicBezTo>
                    <a:cubicBezTo>
                      <a:pt x="19816" y="2359"/>
                      <a:pt x="19682" y="2352"/>
                      <a:pt x="19548" y="2352"/>
                    </a:cubicBezTo>
                    <a:cubicBezTo>
                      <a:pt x="18865" y="2352"/>
                      <a:pt x="18185" y="2541"/>
                      <a:pt x="17528" y="2747"/>
                    </a:cubicBezTo>
                    <a:lnTo>
                      <a:pt x="17528" y="2747"/>
                    </a:lnTo>
                    <a:cubicBezTo>
                      <a:pt x="17765" y="2043"/>
                      <a:pt x="17306" y="1246"/>
                      <a:pt x="16651" y="896"/>
                    </a:cubicBezTo>
                    <a:cubicBezTo>
                      <a:pt x="16246" y="680"/>
                      <a:pt x="15790" y="601"/>
                      <a:pt x="15328" y="601"/>
                    </a:cubicBezTo>
                    <a:cubicBezTo>
                      <a:pt x="15042" y="601"/>
                      <a:pt x="14754" y="631"/>
                      <a:pt x="14474" y="678"/>
                    </a:cubicBezTo>
                    <a:cubicBezTo>
                      <a:pt x="13741" y="800"/>
                      <a:pt x="13025" y="1027"/>
                      <a:pt x="12284" y="1083"/>
                    </a:cubicBezTo>
                    <a:cubicBezTo>
                      <a:pt x="12154" y="1093"/>
                      <a:pt x="12025" y="1098"/>
                      <a:pt x="11896" y="1098"/>
                    </a:cubicBezTo>
                    <a:cubicBezTo>
                      <a:pt x="10553" y="1098"/>
                      <a:pt x="9245" y="595"/>
                      <a:pt x="7932" y="267"/>
                    </a:cubicBezTo>
                    <a:cubicBezTo>
                      <a:pt x="7304" y="110"/>
                      <a:pt x="6636" y="1"/>
                      <a:pt x="598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3" name="Google Shape;3029;p47">
                <a:extLst>
                  <a:ext uri="{FF2B5EF4-FFF2-40B4-BE49-F238E27FC236}">
                    <a16:creationId xmlns:a16="http://schemas.microsoft.com/office/drawing/2014/main" id="{0F88E452-37A4-4822-B667-7BC0C5926A6E}"/>
                  </a:ext>
                </a:extLst>
              </p:cNvPr>
              <p:cNvSpPr/>
              <p:nvPr/>
            </p:nvSpPr>
            <p:spPr>
              <a:xfrm>
                <a:off x="2992300" y="3045500"/>
                <a:ext cx="39750" cy="62075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2483" extrusionOk="0">
                    <a:moveTo>
                      <a:pt x="210" y="0"/>
                    </a:moveTo>
                    <a:cubicBezTo>
                      <a:pt x="169" y="0"/>
                      <a:pt x="78" y="160"/>
                      <a:pt x="41" y="444"/>
                    </a:cubicBezTo>
                    <a:cubicBezTo>
                      <a:pt x="0" y="734"/>
                      <a:pt x="39" y="1164"/>
                      <a:pt x="261" y="1570"/>
                    </a:cubicBezTo>
                    <a:cubicBezTo>
                      <a:pt x="482" y="1977"/>
                      <a:pt x="821" y="2243"/>
                      <a:pt x="1086" y="2367"/>
                    </a:cubicBezTo>
                    <a:cubicBezTo>
                      <a:pt x="1265" y="2452"/>
                      <a:pt x="1407" y="2483"/>
                      <a:pt x="1486" y="2483"/>
                    </a:cubicBezTo>
                    <a:cubicBezTo>
                      <a:pt x="1526" y="2483"/>
                      <a:pt x="1550" y="2475"/>
                      <a:pt x="1553" y="2462"/>
                    </a:cubicBezTo>
                    <a:cubicBezTo>
                      <a:pt x="1590" y="2379"/>
                      <a:pt x="919" y="2126"/>
                      <a:pt x="538" y="1419"/>
                    </a:cubicBezTo>
                    <a:cubicBezTo>
                      <a:pt x="152" y="716"/>
                      <a:pt x="303" y="16"/>
                      <a:pt x="214" y="1"/>
                    </a:cubicBezTo>
                    <a:cubicBezTo>
                      <a:pt x="213" y="1"/>
                      <a:pt x="211" y="0"/>
                      <a:pt x="2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4" name="Google Shape;3030;p47">
                <a:extLst>
                  <a:ext uri="{FF2B5EF4-FFF2-40B4-BE49-F238E27FC236}">
                    <a16:creationId xmlns:a16="http://schemas.microsoft.com/office/drawing/2014/main" id="{0E2222D8-5B7E-4926-92AF-DB39DB082ED8}"/>
                  </a:ext>
                </a:extLst>
              </p:cNvPr>
              <p:cNvSpPr/>
              <p:nvPr/>
            </p:nvSpPr>
            <p:spPr>
              <a:xfrm>
                <a:off x="2963875" y="2697825"/>
                <a:ext cx="346550" cy="142325"/>
              </a:xfrm>
              <a:custGeom>
                <a:avLst/>
                <a:gdLst/>
                <a:ahLst/>
                <a:cxnLst/>
                <a:rect l="l" t="t" r="r" b="b"/>
                <a:pathLst>
                  <a:path w="13862" h="5693" extrusionOk="0">
                    <a:moveTo>
                      <a:pt x="2011" y="1"/>
                    </a:moveTo>
                    <a:cubicBezTo>
                      <a:pt x="1275" y="1"/>
                      <a:pt x="709" y="304"/>
                      <a:pt x="410" y="586"/>
                    </a:cubicBezTo>
                    <a:cubicBezTo>
                      <a:pt x="84" y="893"/>
                      <a:pt x="1" y="1134"/>
                      <a:pt x="1" y="1134"/>
                    </a:cubicBezTo>
                    <a:cubicBezTo>
                      <a:pt x="1" y="1135"/>
                      <a:pt x="2" y="1135"/>
                      <a:pt x="2" y="1135"/>
                    </a:cubicBezTo>
                    <a:cubicBezTo>
                      <a:pt x="23" y="1135"/>
                      <a:pt x="123" y="904"/>
                      <a:pt x="443" y="624"/>
                    </a:cubicBezTo>
                    <a:cubicBezTo>
                      <a:pt x="738" y="363"/>
                      <a:pt x="1279" y="88"/>
                      <a:pt x="1971" y="88"/>
                    </a:cubicBezTo>
                    <a:cubicBezTo>
                      <a:pt x="2030" y="88"/>
                      <a:pt x="2090" y="90"/>
                      <a:pt x="2151" y="94"/>
                    </a:cubicBezTo>
                    <a:cubicBezTo>
                      <a:pt x="2535" y="123"/>
                      <a:pt x="2953" y="258"/>
                      <a:pt x="3308" y="536"/>
                    </a:cubicBezTo>
                    <a:cubicBezTo>
                      <a:pt x="3657" y="824"/>
                      <a:pt x="3894" y="1263"/>
                      <a:pt x="4135" y="1721"/>
                    </a:cubicBezTo>
                    <a:cubicBezTo>
                      <a:pt x="4378" y="2170"/>
                      <a:pt x="4660" y="2697"/>
                      <a:pt x="5195" y="2973"/>
                    </a:cubicBezTo>
                    <a:cubicBezTo>
                      <a:pt x="5532" y="3158"/>
                      <a:pt x="5918" y="3220"/>
                      <a:pt x="6308" y="3220"/>
                    </a:cubicBezTo>
                    <a:cubicBezTo>
                      <a:pt x="6520" y="3220"/>
                      <a:pt x="6734" y="3202"/>
                      <a:pt x="6942" y="3175"/>
                    </a:cubicBezTo>
                    <a:cubicBezTo>
                      <a:pt x="7542" y="3102"/>
                      <a:pt x="8114" y="2975"/>
                      <a:pt x="8673" y="2958"/>
                    </a:cubicBezTo>
                    <a:cubicBezTo>
                      <a:pt x="8726" y="2955"/>
                      <a:pt x="8778" y="2953"/>
                      <a:pt x="8831" y="2953"/>
                    </a:cubicBezTo>
                    <a:cubicBezTo>
                      <a:pt x="9331" y="2953"/>
                      <a:pt x="9808" y="3096"/>
                      <a:pt x="10168" y="3380"/>
                    </a:cubicBezTo>
                    <a:cubicBezTo>
                      <a:pt x="10564" y="3701"/>
                      <a:pt x="10823" y="4129"/>
                      <a:pt x="11089" y="4506"/>
                    </a:cubicBezTo>
                    <a:cubicBezTo>
                      <a:pt x="11352" y="4888"/>
                      <a:pt x="11643" y="5226"/>
                      <a:pt x="11983" y="5445"/>
                    </a:cubicBezTo>
                    <a:cubicBezTo>
                      <a:pt x="12224" y="5601"/>
                      <a:pt x="12494" y="5693"/>
                      <a:pt x="12744" y="5693"/>
                    </a:cubicBezTo>
                    <a:cubicBezTo>
                      <a:pt x="12842" y="5693"/>
                      <a:pt x="12936" y="5679"/>
                      <a:pt x="13024" y="5649"/>
                    </a:cubicBezTo>
                    <a:cubicBezTo>
                      <a:pt x="13333" y="5546"/>
                      <a:pt x="13543" y="5339"/>
                      <a:pt x="13652" y="5144"/>
                    </a:cubicBezTo>
                    <a:cubicBezTo>
                      <a:pt x="13861" y="4747"/>
                      <a:pt x="13676" y="4495"/>
                      <a:pt x="13666" y="4479"/>
                    </a:cubicBezTo>
                    <a:lnTo>
                      <a:pt x="13666" y="4479"/>
                    </a:lnTo>
                    <a:cubicBezTo>
                      <a:pt x="13666" y="4479"/>
                      <a:pt x="13666" y="4479"/>
                      <a:pt x="13666" y="4479"/>
                    </a:cubicBezTo>
                    <a:cubicBezTo>
                      <a:pt x="13665" y="4479"/>
                      <a:pt x="13665" y="4478"/>
                      <a:pt x="13665" y="4478"/>
                    </a:cubicBezTo>
                    <a:lnTo>
                      <a:pt x="13665" y="4478"/>
                    </a:lnTo>
                    <a:cubicBezTo>
                      <a:pt x="13665" y="4478"/>
                      <a:pt x="13665" y="4479"/>
                      <a:pt x="13666" y="4479"/>
                    </a:cubicBezTo>
                    <a:lnTo>
                      <a:pt x="13666" y="4479"/>
                    </a:lnTo>
                    <a:cubicBezTo>
                      <a:pt x="13665" y="4479"/>
                      <a:pt x="13665" y="4479"/>
                      <a:pt x="13665" y="4479"/>
                    </a:cubicBezTo>
                    <a:cubicBezTo>
                      <a:pt x="13642" y="4479"/>
                      <a:pt x="13832" y="4734"/>
                      <a:pt x="13609" y="5119"/>
                    </a:cubicBezTo>
                    <a:cubicBezTo>
                      <a:pt x="13499" y="5300"/>
                      <a:pt x="13294" y="5491"/>
                      <a:pt x="13002" y="5581"/>
                    </a:cubicBezTo>
                    <a:cubicBezTo>
                      <a:pt x="12926" y="5605"/>
                      <a:pt x="12845" y="5616"/>
                      <a:pt x="12761" y="5616"/>
                    </a:cubicBezTo>
                    <a:cubicBezTo>
                      <a:pt x="12524" y="5616"/>
                      <a:pt x="12265" y="5525"/>
                      <a:pt x="12031" y="5370"/>
                    </a:cubicBezTo>
                    <a:cubicBezTo>
                      <a:pt x="11709" y="5156"/>
                      <a:pt x="11431" y="4826"/>
                      <a:pt x="11174" y="4446"/>
                    </a:cubicBezTo>
                    <a:cubicBezTo>
                      <a:pt x="10913" y="4070"/>
                      <a:pt x="10655" y="3631"/>
                      <a:pt x="10240" y="3289"/>
                    </a:cubicBezTo>
                    <a:cubicBezTo>
                      <a:pt x="9859" y="2982"/>
                      <a:pt x="9344" y="2829"/>
                      <a:pt x="8825" y="2829"/>
                    </a:cubicBezTo>
                    <a:cubicBezTo>
                      <a:pt x="8773" y="2829"/>
                      <a:pt x="8721" y="2830"/>
                      <a:pt x="8669" y="2833"/>
                    </a:cubicBezTo>
                    <a:cubicBezTo>
                      <a:pt x="8095" y="2850"/>
                      <a:pt x="7518" y="2976"/>
                      <a:pt x="6927" y="3049"/>
                    </a:cubicBezTo>
                    <a:cubicBezTo>
                      <a:pt x="6720" y="3076"/>
                      <a:pt x="6510" y="3094"/>
                      <a:pt x="6303" y="3094"/>
                    </a:cubicBezTo>
                    <a:cubicBezTo>
                      <a:pt x="5928" y="3094"/>
                      <a:pt x="5565" y="3035"/>
                      <a:pt x="5253" y="2863"/>
                    </a:cubicBezTo>
                    <a:cubicBezTo>
                      <a:pt x="4757" y="2611"/>
                      <a:pt x="4483" y="2113"/>
                      <a:pt x="4237" y="1665"/>
                    </a:cubicBezTo>
                    <a:cubicBezTo>
                      <a:pt x="3994" y="1211"/>
                      <a:pt x="3748" y="758"/>
                      <a:pt x="3374" y="455"/>
                    </a:cubicBezTo>
                    <a:cubicBezTo>
                      <a:pt x="2996" y="164"/>
                      <a:pt x="2555" y="29"/>
                      <a:pt x="2157" y="4"/>
                    </a:cubicBezTo>
                    <a:cubicBezTo>
                      <a:pt x="2108" y="2"/>
                      <a:pt x="2059" y="1"/>
                      <a:pt x="201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5" name="Google Shape;3031;p47">
                <a:extLst>
                  <a:ext uri="{FF2B5EF4-FFF2-40B4-BE49-F238E27FC236}">
                    <a16:creationId xmlns:a16="http://schemas.microsoft.com/office/drawing/2014/main" id="{2FDF938D-114A-4410-99B9-5A71F37C415E}"/>
                  </a:ext>
                </a:extLst>
              </p:cNvPr>
              <p:cNvSpPr/>
              <p:nvPr/>
            </p:nvSpPr>
            <p:spPr>
              <a:xfrm>
                <a:off x="2967525" y="2679725"/>
                <a:ext cx="338800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3618" extrusionOk="0">
                    <a:moveTo>
                      <a:pt x="2699" y="1"/>
                    </a:moveTo>
                    <a:cubicBezTo>
                      <a:pt x="2488" y="1"/>
                      <a:pt x="2286" y="20"/>
                      <a:pt x="2098" y="54"/>
                    </a:cubicBezTo>
                    <a:cubicBezTo>
                      <a:pt x="1504" y="156"/>
                      <a:pt x="944" y="404"/>
                      <a:pt x="470" y="774"/>
                    </a:cubicBezTo>
                    <a:cubicBezTo>
                      <a:pt x="136" y="1037"/>
                      <a:pt x="1" y="1232"/>
                      <a:pt x="1" y="1232"/>
                    </a:cubicBezTo>
                    <a:cubicBezTo>
                      <a:pt x="1" y="1232"/>
                      <a:pt x="1" y="1232"/>
                      <a:pt x="2" y="1232"/>
                    </a:cubicBezTo>
                    <a:cubicBezTo>
                      <a:pt x="18" y="1232"/>
                      <a:pt x="170" y="1054"/>
                      <a:pt x="499" y="814"/>
                    </a:cubicBezTo>
                    <a:cubicBezTo>
                      <a:pt x="976" y="466"/>
                      <a:pt x="1529" y="236"/>
                      <a:pt x="2113" y="142"/>
                    </a:cubicBezTo>
                    <a:cubicBezTo>
                      <a:pt x="2283" y="114"/>
                      <a:pt x="2465" y="98"/>
                      <a:pt x="2655" y="98"/>
                    </a:cubicBezTo>
                    <a:cubicBezTo>
                      <a:pt x="3273" y="98"/>
                      <a:pt x="3969" y="262"/>
                      <a:pt x="4606" y="664"/>
                    </a:cubicBezTo>
                    <a:cubicBezTo>
                      <a:pt x="5030" y="917"/>
                      <a:pt x="5372" y="1306"/>
                      <a:pt x="5754" y="1695"/>
                    </a:cubicBezTo>
                    <a:cubicBezTo>
                      <a:pt x="6123" y="2072"/>
                      <a:pt x="6612" y="2479"/>
                      <a:pt x="7228" y="2479"/>
                    </a:cubicBezTo>
                    <a:cubicBezTo>
                      <a:pt x="7231" y="2479"/>
                      <a:pt x="7233" y="2479"/>
                      <a:pt x="7235" y="2479"/>
                    </a:cubicBezTo>
                    <a:cubicBezTo>
                      <a:pt x="7840" y="2478"/>
                      <a:pt x="8358" y="2203"/>
                      <a:pt x="8865" y="2049"/>
                    </a:cubicBezTo>
                    <a:cubicBezTo>
                      <a:pt x="9099" y="1969"/>
                      <a:pt x="9340" y="1923"/>
                      <a:pt x="9573" y="1923"/>
                    </a:cubicBezTo>
                    <a:cubicBezTo>
                      <a:pt x="9842" y="1923"/>
                      <a:pt x="10100" y="1985"/>
                      <a:pt x="10322" y="2130"/>
                    </a:cubicBezTo>
                    <a:cubicBezTo>
                      <a:pt x="10739" y="2380"/>
                      <a:pt x="11039" y="2753"/>
                      <a:pt x="11371" y="3051"/>
                    </a:cubicBezTo>
                    <a:cubicBezTo>
                      <a:pt x="11696" y="3353"/>
                      <a:pt x="12082" y="3582"/>
                      <a:pt x="12475" y="3613"/>
                    </a:cubicBezTo>
                    <a:cubicBezTo>
                      <a:pt x="12508" y="3616"/>
                      <a:pt x="12540" y="3618"/>
                      <a:pt x="12572" y="3618"/>
                    </a:cubicBezTo>
                    <a:cubicBezTo>
                      <a:pt x="12927" y="3618"/>
                      <a:pt x="13237" y="3423"/>
                      <a:pt x="13381" y="3176"/>
                    </a:cubicBezTo>
                    <a:cubicBezTo>
                      <a:pt x="13552" y="2902"/>
                      <a:pt x="13468" y="2580"/>
                      <a:pt x="13310" y="2433"/>
                    </a:cubicBezTo>
                    <a:cubicBezTo>
                      <a:pt x="13174" y="2287"/>
                      <a:pt x="13013" y="2234"/>
                      <a:pt x="12900" y="2234"/>
                    </a:cubicBezTo>
                    <a:cubicBezTo>
                      <a:pt x="12889" y="2234"/>
                      <a:pt x="12877" y="2235"/>
                      <a:pt x="12867" y="2236"/>
                    </a:cubicBezTo>
                    <a:cubicBezTo>
                      <a:pt x="12753" y="2245"/>
                      <a:pt x="12704" y="2285"/>
                      <a:pt x="12704" y="2285"/>
                    </a:cubicBezTo>
                    <a:cubicBezTo>
                      <a:pt x="12704" y="2286"/>
                      <a:pt x="12705" y="2286"/>
                      <a:pt x="12706" y="2286"/>
                    </a:cubicBezTo>
                    <a:cubicBezTo>
                      <a:pt x="12718" y="2286"/>
                      <a:pt x="12772" y="2261"/>
                      <a:pt x="12868" y="2261"/>
                    </a:cubicBezTo>
                    <a:cubicBezTo>
                      <a:pt x="12870" y="2260"/>
                      <a:pt x="12872" y="2260"/>
                      <a:pt x="12874" y="2260"/>
                    </a:cubicBezTo>
                    <a:cubicBezTo>
                      <a:pt x="12980" y="2260"/>
                      <a:pt x="13142" y="2315"/>
                      <a:pt x="13273" y="2465"/>
                    </a:cubicBezTo>
                    <a:cubicBezTo>
                      <a:pt x="13415" y="2611"/>
                      <a:pt x="13480" y="2893"/>
                      <a:pt x="13320" y="3139"/>
                    </a:cubicBezTo>
                    <a:cubicBezTo>
                      <a:pt x="13186" y="3358"/>
                      <a:pt x="12907" y="3530"/>
                      <a:pt x="12587" y="3530"/>
                    </a:cubicBezTo>
                    <a:cubicBezTo>
                      <a:pt x="12553" y="3530"/>
                      <a:pt x="12518" y="3528"/>
                      <a:pt x="12483" y="3523"/>
                    </a:cubicBezTo>
                    <a:cubicBezTo>
                      <a:pt x="12119" y="3488"/>
                      <a:pt x="11757" y="3272"/>
                      <a:pt x="11442" y="2973"/>
                    </a:cubicBezTo>
                    <a:cubicBezTo>
                      <a:pt x="11121" y="2680"/>
                      <a:pt x="10821" y="2298"/>
                      <a:pt x="10381" y="2029"/>
                    </a:cubicBezTo>
                    <a:cubicBezTo>
                      <a:pt x="10143" y="1869"/>
                      <a:pt x="9856" y="1802"/>
                      <a:pt x="9562" y="1802"/>
                    </a:cubicBezTo>
                    <a:cubicBezTo>
                      <a:pt x="9315" y="1802"/>
                      <a:pt x="9062" y="1850"/>
                      <a:pt x="8829" y="1931"/>
                    </a:cubicBezTo>
                    <a:cubicBezTo>
                      <a:pt x="8310" y="2088"/>
                      <a:pt x="7798" y="2352"/>
                      <a:pt x="7241" y="2352"/>
                    </a:cubicBezTo>
                    <a:cubicBezTo>
                      <a:pt x="7240" y="2352"/>
                      <a:pt x="7239" y="2352"/>
                      <a:pt x="7237" y="2352"/>
                    </a:cubicBezTo>
                    <a:cubicBezTo>
                      <a:pt x="7234" y="2352"/>
                      <a:pt x="7231" y="2352"/>
                      <a:pt x="7228" y="2352"/>
                    </a:cubicBezTo>
                    <a:cubicBezTo>
                      <a:pt x="6666" y="2352"/>
                      <a:pt x="6210" y="1981"/>
                      <a:pt x="5842" y="1607"/>
                    </a:cubicBezTo>
                    <a:cubicBezTo>
                      <a:pt x="5466" y="1226"/>
                      <a:pt x="5107" y="824"/>
                      <a:pt x="4669" y="565"/>
                    </a:cubicBezTo>
                    <a:cubicBezTo>
                      <a:pt x="4024" y="164"/>
                      <a:pt x="3323" y="1"/>
                      <a:pt x="269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6" name="Google Shape;3032;p47">
                <a:extLst>
                  <a:ext uri="{FF2B5EF4-FFF2-40B4-BE49-F238E27FC236}">
                    <a16:creationId xmlns:a16="http://schemas.microsoft.com/office/drawing/2014/main" id="{F093450F-5672-4240-AB72-3AA90401577E}"/>
                  </a:ext>
                </a:extLst>
              </p:cNvPr>
              <p:cNvSpPr/>
              <p:nvPr/>
            </p:nvSpPr>
            <p:spPr>
              <a:xfrm>
                <a:off x="2919750" y="2629400"/>
                <a:ext cx="3642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2038" extrusionOk="0">
                    <a:moveTo>
                      <a:pt x="101" y="1"/>
                    </a:moveTo>
                    <a:cubicBezTo>
                      <a:pt x="60" y="1"/>
                      <a:pt x="35" y="9"/>
                      <a:pt x="31" y="23"/>
                    </a:cubicBezTo>
                    <a:cubicBezTo>
                      <a:pt x="1" y="109"/>
                      <a:pt x="532" y="333"/>
                      <a:pt x="893" y="899"/>
                    </a:cubicBezTo>
                    <a:cubicBezTo>
                      <a:pt x="1270" y="1454"/>
                      <a:pt x="1265" y="2031"/>
                      <a:pt x="1355" y="2037"/>
                    </a:cubicBezTo>
                    <a:cubicBezTo>
                      <a:pt x="1356" y="2037"/>
                      <a:pt x="1356" y="2037"/>
                      <a:pt x="1357" y="2037"/>
                    </a:cubicBezTo>
                    <a:cubicBezTo>
                      <a:pt x="1396" y="2037"/>
                      <a:pt x="1456" y="1892"/>
                      <a:pt x="1454" y="1646"/>
                    </a:cubicBezTo>
                    <a:cubicBezTo>
                      <a:pt x="1453" y="1397"/>
                      <a:pt x="1369" y="1047"/>
                      <a:pt x="1157" y="725"/>
                    </a:cubicBezTo>
                    <a:cubicBezTo>
                      <a:pt x="944" y="403"/>
                      <a:pt x="657" y="187"/>
                      <a:pt x="430" y="88"/>
                    </a:cubicBezTo>
                    <a:cubicBezTo>
                      <a:pt x="286" y="25"/>
                      <a:pt x="171" y="1"/>
                      <a:pt x="10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7" name="Google Shape;3033;p47">
                <a:extLst>
                  <a:ext uri="{FF2B5EF4-FFF2-40B4-BE49-F238E27FC236}">
                    <a16:creationId xmlns:a16="http://schemas.microsoft.com/office/drawing/2014/main" id="{314C0451-93A6-44F4-B867-008542B511BD}"/>
                  </a:ext>
                </a:extLst>
              </p:cNvPr>
              <p:cNvSpPr/>
              <p:nvPr/>
            </p:nvSpPr>
            <p:spPr>
              <a:xfrm>
                <a:off x="2947550" y="2600800"/>
                <a:ext cx="299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851" extrusionOk="0">
                    <a:moveTo>
                      <a:pt x="1110" y="1"/>
                    </a:moveTo>
                    <a:cubicBezTo>
                      <a:pt x="1011" y="1"/>
                      <a:pt x="511" y="495"/>
                      <a:pt x="264" y="1298"/>
                    </a:cubicBezTo>
                    <a:cubicBezTo>
                      <a:pt x="0" y="2135"/>
                      <a:pt x="154" y="2851"/>
                      <a:pt x="235" y="2851"/>
                    </a:cubicBezTo>
                    <a:cubicBezTo>
                      <a:pt x="236" y="2851"/>
                      <a:pt x="237" y="2850"/>
                      <a:pt x="238" y="2850"/>
                    </a:cubicBezTo>
                    <a:cubicBezTo>
                      <a:pt x="330" y="2843"/>
                      <a:pt x="320" y="2166"/>
                      <a:pt x="567" y="1393"/>
                    </a:cubicBezTo>
                    <a:cubicBezTo>
                      <a:pt x="803" y="615"/>
                      <a:pt x="1195" y="64"/>
                      <a:pt x="1123" y="5"/>
                    </a:cubicBezTo>
                    <a:cubicBezTo>
                      <a:pt x="1120" y="2"/>
                      <a:pt x="1116" y="1"/>
                      <a:pt x="11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8" name="Google Shape;3034;p47">
                <a:extLst>
                  <a:ext uri="{FF2B5EF4-FFF2-40B4-BE49-F238E27FC236}">
                    <a16:creationId xmlns:a16="http://schemas.microsoft.com/office/drawing/2014/main" id="{BEC9A4DE-694D-474C-B2B8-F074FF9F9F64}"/>
                  </a:ext>
                </a:extLst>
              </p:cNvPr>
              <p:cNvSpPr/>
              <p:nvPr/>
            </p:nvSpPr>
            <p:spPr>
              <a:xfrm>
                <a:off x="2735100" y="2899150"/>
                <a:ext cx="4407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802" extrusionOk="0">
                    <a:moveTo>
                      <a:pt x="927" y="0"/>
                    </a:moveTo>
                    <a:cubicBezTo>
                      <a:pt x="744" y="0"/>
                      <a:pt x="530" y="52"/>
                      <a:pt x="342" y="208"/>
                    </a:cubicBezTo>
                    <a:cubicBezTo>
                      <a:pt x="107" y="397"/>
                      <a:pt x="1" y="750"/>
                      <a:pt x="69" y="1072"/>
                    </a:cubicBezTo>
                    <a:cubicBezTo>
                      <a:pt x="131" y="1395"/>
                      <a:pt x="366" y="1679"/>
                      <a:pt x="656" y="1763"/>
                    </a:cubicBezTo>
                    <a:cubicBezTo>
                      <a:pt x="745" y="1790"/>
                      <a:pt x="832" y="1802"/>
                      <a:pt x="915" y="1802"/>
                    </a:cubicBezTo>
                    <a:cubicBezTo>
                      <a:pt x="1098" y="1802"/>
                      <a:pt x="1260" y="1745"/>
                      <a:pt x="1382" y="1674"/>
                    </a:cubicBezTo>
                    <a:cubicBezTo>
                      <a:pt x="1750" y="1451"/>
                      <a:pt x="1763" y="1145"/>
                      <a:pt x="1726" y="1145"/>
                    </a:cubicBezTo>
                    <a:cubicBezTo>
                      <a:pt x="1726" y="1145"/>
                      <a:pt x="1726" y="1145"/>
                      <a:pt x="1726" y="1145"/>
                    </a:cubicBezTo>
                    <a:cubicBezTo>
                      <a:pt x="1724" y="1144"/>
                      <a:pt x="1722" y="1144"/>
                      <a:pt x="1720" y="1144"/>
                    </a:cubicBezTo>
                    <a:cubicBezTo>
                      <a:pt x="1672" y="1144"/>
                      <a:pt x="1578" y="1357"/>
                      <a:pt x="1282" y="1475"/>
                    </a:cubicBezTo>
                    <a:cubicBezTo>
                      <a:pt x="1197" y="1508"/>
                      <a:pt x="1095" y="1530"/>
                      <a:pt x="989" y="1530"/>
                    </a:cubicBezTo>
                    <a:cubicBezTo>
                      <a:pt x="910" y="1530"/>
                      <a:pt x="829" y="1518"/>
                      <a:pt x="752" y="1487"/>
                    </a:cubicBezTo>
                    <a:cubicBezTo>
                      <a:pt x="572" y="1422"/>
                      <a:pt x="425" y="1239"/>
                      <a:pt x="379" y="1010"/>
                    </a:cubicBezTo>
                    <a:cubicBezTo>
                      <a:pt x="334" y="781"/>
                      <a:pt x="397" y="554"/>
                      <a:pt x="538" y="425"/>
                    </a:cubicBezTo>
                    <a:cubicBezTo>
                      <a:pt x="677" y="288"/>
                      <a:pt x="872" y="236"/>
                      <a:pt x="1032" y="231"/>
                    </a:cubicBezTo>
                    <a:cubicBezTo>
                      <a:pt x="1038" y="231"/>
                      <a:pt x="1044" y="231"/>
                      <a:pt x="1050" y="231"/>
                    </a:cubicBezTo>
                    <a:cubicBezTo>
                      <a:pt x="1339" y="231"/>
                      <a:pt x="1501" y="368"/>
                      <a:pt x="1554" y="368"/>
                    </a:cubicBezTo>
                    <a:cubicBezTo>
                      <a:pt x="1559" y="368"/>
                      <a:pt x="1564" y="366"/>
                      <a:pt x="1567" y="363"/>
                    </a:cubicBezTo>
                    <a:cubicBezTo>
                      <a:pt x="1603" y="352"/>
                      <a:pt x="1475" y="72"/>
                      <a:pt x="1046" y="8"/>
                    </a:cubicBezTo>
                    <a:cubicBezTo>
                      <a:pt x="1008" y="3"/>
                      <a:pt x="968" y="0"/>
                      <a:pt x="9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9" name="Google Shape;3035;p47">
                <a:extLst>
                  <a:ext uri="{FF2B5EF4-FFF2-40B4-BE49-F238E27FC236}">
                    <a16:creationId xmlns:a16="http://schemas.microsoft.com/office/drawing/2014/main" id="{F0093022-951A-4E46-93EE-49106731B66C}"/>
                  </a:ext>
                </a:extLst>
              </p:cNvPr>
              <p:cNvSpPr/>
              <p:nvPr/>
            </p:nvSpPr>
            <p:spPr>
              <a:xfrm>
                <a:off x="2826850" y="2717100"/>
                <a:ext cx="136850" cy="141625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5665" extrusionOk="0">
                    <a:moveTo>
                      <a:pt x="4521" y="0"/>
                    </a:moveTo>
                    <a:cubicBezTo>
                      <a:pt x="4442" y="0"/>
                      <a:pt x="4360" y="6"/>
                      <a:pt x="4273" y="20"/>
                    </a:cubicBezTo>
                    <a:cubicBezTo>
                      <a:pt x="3871" y="70"/>
                      <a:pt x="3410" y="313"/>
                      <a:pt x="3084" y="741"/>
                    </a:cubicBezTo>
                    <a:cubicBezTo>
                      <a:pt x="2750" y="1162"/>
                      <a:pt x="2551" y="1738"/>
                      <a:pt x="2466" y="2336"/>
                    </a:cubicBezTo>
                    <a:cubicBezTo>
                      <a:pt x="2413" y="2630"/>
                      <a:pt x="2353" y="2917"/>
                      <a:pt x="2208" y="3144"/>
                    </a:cubicBezTo>
                    <a:cubicBezTo>
                      <a:pt x="2063" y="3372"/>
                      <a:pt x="1836" y="3523"/>
                      <a:pt x="1608" y="3641"/>
                    </a:cubicBezTo>
                    <a:cubicBezTo>
                      <a:pt x="1153" y="3874"/>
                      <a:pt x="697" y="4097"/>
                      <a:pt x="471" y="4448"/>
                    </a:cubicBezTo>
                    <a:cubicBezTo>
                      <a:pt x="0" y="5110"/>
                      <a:pt x="94" y="5664"/>
                      <a:pt x="116" y="5664"/>
                    </a:cubicBezTo>
                    <a:cubicBezTo>
                      <a:pt x="117" y="5664"/>
                      <a:pt x="117" y="5664"/>
                      <a:pt x="118" y="5664"/>
                    </a:cubicBezTo>
                    <a:cubicBezTo>
                      <a:pt x="130" y="5663"/>
                      <a:pt x="108" y="5540"/>
                      <a:pt x="155" y="5326"/>
                    </a:cubicBezTo>
                    <a:cubicBezTo>
                      <a:pt x="222" y="5026"/>
                      <a:pt x="354" y="4744"/>
                      <a:pt x="543" y="4501"/>
                    </a:cubicBezTo>
                    <a:cubicBezTo>
                      <a:pt x="765" y="4175"/>
                      <a:pt x="1193" y="3976"/>
                      <a:pt x="1662" y="3743"/>
                    </a:cubicBezTo>
                    <a:cubicBezTo>
                      <a:pt x="1896" y="3625"/>
                      <a:pt x="2149" y="3466"/>
                      <a:pt x="2312" y="3210"/>
                    </a:cubicBezTo>
                    <a:cubicBezTo>
                      <a:pt x="2476" y="2956"/>
                      <a:pt x="2537" y="2653"/>
                      <a:pt x="2590" y="2357"/>
                    </a:cubicBezTo>
                    <a:cubicBezTo>
                      <a:pt x="2675" y="1762"/>
                      <a:pt x="2862" y="1219"/>
                      <a:pt x="3176" y="812"/>
                    </a:cubicBezTo>
                    <a:cubicBezTo>
                      <a:pt x="3483" y="401"/>
                      <a:pt x="3907" y="167"/>
                      <a:pt x="4287" y="107"/>
                    </a:cubicBezTo>
                    <a:cubicBezTo>
                      <a:pt x="4388" y="88"/>
                      <a:pt x="4484" y="81"/>
                      <a:pt x="4574" y="81"/>
                    </a:cubicBezTo>
                    <a:cubicBezTo>
                      <a:pt x="4828" y="81"/>
                      <a:pt x="5038" y="143"/>
                      <a:pt x="5181" y="210"/>
                    </a:cubicBezTo>
                    <a:cubicBezTo>
                      <a:pt x="5368" y="298"/>
                      <a:pt x="5456" y="382"/>
                      <a:pt x="5471" y="382"/>
                    </a:cubicBezTo>
                    <a:cubicBezTo>
                      <a:pt x="5472" y="382"/>
                      <a:pt x="5473" y="382"/>
                      <a:pt x="5473" y="381"/>
                    </a:cubicBezTo>
                    <a:cubicBezTo>
                      <a:pt x="5473" y="381"/>
                      <a:pt x="5400" y="277"/>
                      <a:pt x="5203" y="165"/>
                    </a:cubicBezTo>
                    <a:cubicBezTo>
                      <a:pt x="5050" y="81"/>
                      <a:pt x="4813" y="0"/>
                      <a:pt x="452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0" name="Google Shape;3036;p47">
                <a:extLst>
                  <a:ext uri="{FF2B5EF4-FFF2-40B4-BE49-F238E27FC236}">
                    <a16:creationId xmlns:a16="http://schemas.microsoft.com/office/drawing/2014/main" id="{87934C34-6001-4C2C-A961-C70AB9640A43}"/>
                  </a:ext>
                </a:extLst>
              </p:cNvPr>
              <p:cNvSpPr/>
              <p:nvPr/>
            </p:nvSpPr>
            <p:spPr>
              <a:xfrm>
                <a:off x="1587450" y="4967725"/>
                <a:ext cx="286700" cy="508275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20331" extrusionOk="0">
                    <a:moveTo>
                      <a:pt x="2041" y="0"/>
                    </a:moveTo>
                    <a:lnTo>
                      <a:pt x="1939" y="745"/>
                    </a:lnTo>
                    <a:cubicBezTo>
                      <a:pt x="1513" y="4062"/>
                      <a:pt x="0" y="17644"/>
                      <a:pt x="514" y="19921"/>
                    </a:cubicBezTo>
                    <a:cubicBezTo>
                      <a:pt x="578" y="20205"/>
                      <a:pt x="673" y="20331"/>
                      <a:pt x="792" y="20331"/>
                    </a:cubicBezTo>
                    <a:cubicBezTo>
                      <a:pt x="1732" y="20331"/>
                      <a:pt x="4142" y="12371"/>
                      <a:pt x="4142" y="12371"/>
                    </a:cubicBezTo>
                    <a:lnTo>
                      <a:pt x="10590" y="12798"/>
                    </a:lnTo>
                    <a:lnTo>
                      <a:pt x="11468" y="725"/>
                    </a:lnTo>
                    <a:lnTo>
                      <a:pt x="2041" y="0"/>
                    </a:lnTo>
                    <a:close/>
                  </a:path>
                </a:pathLst>
              </a:custGeom>
              <a:solidFill>
                <a:srgbClr val="BF5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1" name="Google Shape;3037;p47">
                <a:extLst>
                  <a:ext uri="{FF2B5EF4-FFF2-40B4-BE49-F238E27FC236}">
                    <a16:creationId xmlns:a16="http://schemas.microsoft.com/office/drawing/2014/main" id="{9447426D-995B-4741-9F1E-8C744B1176F3}"/>
                  </a:ext>
                </a:extLst>
              </p:cNvPr>
              <p:cNvSpPr/>
              <p:nvPr/>
            </p:nvSpPr>
            <p:spPr>
              <a:xfrm>
                <a:off x="1588750" y="4967725"/>
                <a:ext cx="61025" cy="50907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20363" extrusionOk="0">
                    <a:moveTo>
                      <a:pt x="1989" y="0"/>
                    </a:moveTo>
                    <a:cubicBezTo>
                      <a:pt x="1011" y="6040"/>
                      <a:pt x="1" y="19823"/>
                      <a:pt x="560" y="20315"/>
                    </a:cubicBezTo>
                    <a:cubicBezTo>
                      <a:pt x="597" y="20347"/>
                      <a:pt x="636" y="20362"/>
                      <a:pt x="679" y="20362"/>
                    </a:cubicBezTo>
                    <a:cubicBezTo>
                      <a:pt x="1284" y="20362"/>
                      <a:pt x="2419" y="17287"/>
                      <a:pt x="2419" y="17287"/>
                    </a:cubicBezTo>
                    <a:cubicBezTo>
                      <a:pt x="2440" y="16582"/>
                      <a:pt x="942" y="16106"/>
                      <a:pt x="942" y="16106"/>
                    </a:cubicBezTo>
                    <a:lnTo>
                      <a:pt x="2257" y="39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2" name="Google Shape;3038;p47">
                <a:extLst>
                  <a:ext uri="{FF2B5EF4-FFF2-40B4-BE49-F238E27FC236}">
                    <a16:creationId xmlns:a16="http://schemas.microsoft.com/office/drawing/2014/main" id="{D20DD166-EB17-46D2-98D5-FD6DBB90E322}"/>
                  </a:ext>
                </a:extLst>
              </p:cNvPr>
              <p:cNvSpPr/>
              <p:nvPr/>
            </p:nvSpPr>
            <p:spPr>
              <a:xfrm>
                <a:off x="1607600" y="4963975"/>
                <a:ext cx="38275" cy="51210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20484" extrusionOk="0">
                    <a:moveTo>
                      <a:pt x="1526" y="0"/>
                    </a:moveTo>
                    <a:cubicBezTo>
                      <a:pt x="1520" y="0"/>
                      <a:pt x="1507" y="70"/>
                      <a:pt x="1488" y="207"/>
                    </a:cubicBezTo>
                    <a:cubicBezTo>
                      <a:pt x="1464" y="384"/>
                      <a:pt x="1437" y="579"/>
                      <a:pt x="1408" y="799"/>
                    </a:cubicBezTo>
                    <a:cubicBezTo>
                      <a:pt x="1338" y="1394"/>
                      <a:pt x="1253" y="2125"/>
                      <a:pt x="1153" y="2987"/>
                    </a:cubicBezTo>
                    <a:cubicBezTo>
                      <a:pt x="950" y="4836"/>
                      <a:pt x="704" y="7392"/>
                      <a:pt x="495" y="10221"/>
                    </a:cubicBezTo>
                    <a:cubicBezTo>
                      <a:pt x="284" y="13051"/>
                      <a:pt x="151" y="15618"/>
                      <a:pt x="80" y="17475"/>
                    </a:cubicBezTo>
                    <a:cubicBezTo>
                      <a:pt x="52" y="18342"/>
                      <a:pt x="29" y="19079"/>
                      <a:pt x="9" y="19677"/>
                    </a:cubicBezTo>
                    <a:cubicBezTo>
                      <a:pt x="6" y="19898"/>
                      <a:pt x="4" y="20095"/>
                      <a:pt x="1" y="20274"/>
                    </a:cubicBezTo>
                    <a:cubicBezTo>
                      <a:pt x="1" y="20412"/>
                      <a:pt x="3" y="20483"/>
                      <a:pt x="8" y="20483"/>
                    </a:cubicBezTo>
                    <a:cubicBezTo>
                      <a:pt x="13" y="20483"/>
                      <a:pt x="21" y="20412"/>
                      <a:pt x="31" y="20276"/>
                    </a:cubicBezTo>
                    <a:cubicBezTo>
                      <a:pt x="41" y="20096"/>
                      <a:pt x="53" y="19900"/>
                      <a:pt x="67" y="19678"/>
                    </a:cubicBezTo>
                    <a:cubicBezTo>
                      <a:pt x="99" y="19081"/>
                      <a:pt x="137" y="18347"/>
                      <a:pt x="183" y="17480"/>
                    </a:cubicBezTo>
                    <a:cubicBezTo>
                      <a:pt x="282" y="15624"/>
                      <a:pt x="432" y="13061"/>
                      <a:pt x="640" y="10232"/>
                    </a:cubicBezTo>
                    <a:cubicBezTo>
                      <a:pt x="850" y="7403"/>
                      <a:pt x="1080" y="4846"/>
                      <a:pt x="1256" y="2997"/>
                    </a:cubicBezTo>
                    <a:cubicBezTo>
                      <a:pt x="1338" y="2132"/>
                      <a:pt x="1408" y="1401"/>
                      <a:pt x="1465" y="806"/>
                    </a:cubicBezTo>
                    <a:cubicBezTo>
                      <a:pt x="1484" y="584"/>
                      <a:pt x="1501" y="389"/>
                      <a:pt x="1517" y="209"/>
                    </a:cubicBezTo>
                    <a:cubicBezTo>
                      <a:pt x="1528" y="73"/>
                      <a:pt x="1531" y="0"/>
                      <a:pt x="15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3" name="Google Shape;3039;p47">
                <a:extLst>
                  <a:ext uri="{FF2B5EF4-FFF2-40B4-BE49-F238E27FC236}">
                    <a16:creationId xmlns:a16="http://schemas.microsoft.com/office/drawing/2014/main" id="{71EEC43E-339E-4E57-BA4B-D253E8C6DC2C}"/>
                  </a:ext>
                </a:extLst>
              </p:cNvPr>
              <p:cNvSpPr/>
              <p:nvPr/>
            </p:nvSpPr>
            <p:spPr>
              <a:xfrm>
                <a:off x="1607400" y="5369575"/>
                <a:ext cx="46225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312" extrusionOk="0">
                    <a:moveTo>
                      <a:pt x="81" y="1"/>
                    </a:moveTo>
                    <a:cubicBezTo>
                      <a:pt x="34" y="1"/>
                      <a:pt x="8" y="7"/>
                      <a:pt x="9" y="15"/>
                    </a:cubicBezTo>
                    <a:cubicBezTo>
                      <a:pt x="0" y="59"/>
                      <a:pt x="522" y="132"/>
                      <a:pt x="1026" y="501"/>
                    </a:cubicBezTo>
                    <a:cubicBezTo>
                      <a:pt x="1526" y="854"/>
                      <a:pt x="1761" y="1312"/>
                      <a:pt x="1808" y="1312"/>
                    </a:cubicBezTo>
                    <a:cubicBezTo>
                      <a:pt x="1809" y="1312"/>
                      <a:pt x="1810" y="1311"/>
                      <a:pt x="1811" y="1311"/>
                    </a:cubicBezTo>
                    <a:cubicBezTo>
                      <a:pt x="1848" y="1304"/>
                      <a:pt x="1658" y="770"/>
                      <a:pt x="1111" y="382"/>
                    </a:cubicBezTo>
                    <a:cubicBezTo>
                      <a:pt x="689" y="75"/>
                      <a:pt x="251" y="1"/>
                      <a:pt x="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4" name="Google Shape;3040;p47">
                <a:extLst>
                  <a:ext uri="{FF2B5EF4-FFF2-40B4-BE49-F238E27FC236}">
                    <a16:creationId xmlns:a16="http://schemas.microsoft.com/office/drawing/2014/main" id="{636B2706-5C44-4A31-8C8F-1A0DB049256F}"/>
                  </a:ext>
                </a:extLst>
              </p:cNvPr>
              <p:cNvSpPr/>
              <p:nvPr/>
            </p:nvSpPr>
            <p:spPr>
              <a:xfrm>
                <a:off x="1658700" y="5284075"/>
                <a:ext cx="252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722" extrusionOk="0">
                    <a:moveTo>
                      <a:pt x="39" y="1"/>
                    </a:moveTo>
                    <a:cubicBezTo>
                      <a:pt x="32" y="1"/>
                      <a:pt x="28" y="3"/>
                      <a:pt x="25" y="6"/>
                    </a:cubicBezTo>
                    <a:cubicBezTo>
                      <a:pt x="1" y="38"/>
                      <a:pt x="196" y="224"/>
                      <a:pt x="460" y="420"/>
                    </a:cubicBezTo>
                    <a:cubicBezTo>
                      <a:pt x="698" y="596"/>
                      <a:pt x="911" y="722"/>
                      <a:pt x="969" y="722"/>
                    </a:cubicBezTo>
                    <a:cubicBezTo>
                      <a:pt x="976" y="722"/>
                      <a:pt x="980" y="720"/>
                      <a:pt x="983" y="717"/>
                    </a:cubicBezTo>
                    <a:cubicBezTo>
                      <a:pt x="1007" y="685"/>
                      <a:pt x="813" y="499"/>
                      <a:pt x="548" y="303"/>
                    </a:cubicBezTo>
                    <a:cubicBezTo>
                      <a:pt x="311" y="126"/>
                      <a:pt x="98" y="1"/>
                      <a:pt x="3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5" name="Google Shape;3041;p47">
                <a:extLst>
                  <a:ext uri="{FF2B5EF4-FFF2-40B4-BE49-F238E27FC236}">
                    <a16:creationId xmlns:a16="http://schemas.microsoft.com/office/drawing/2014/main" id="{797B45FC-BC52-4BE5-8C11-1D3A242ABCAF}"/>
                  </a:ext>
                </a:extLst>
              </p:cNvPr>
              <p:cNvSpPr/>
              <p:nvPr/>
            </p:nvSpPr>
            <p:spPr>
              <a:xfrm>
                <a:off x="1673225" y="5260625"/>
                <a:ext cx="171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810" extrusionOk="0">
                    <a:moveTo>
                      <a:pt x="41" y="1"/>
                    </a:moveTo>
                    <a:cubicBezTo>
                      <a:pt x="38" y="1"/>
                      <a:pt x="35" y="2"/>
                      <a:pt x="33" y="3"/>
                    </a:cubicBezTo>
                    <a:cubicBezTo>
                      <a:pt x="1" y="29"/>
                      <a:pt x="113" y="229"/>
                      <a:pt x="286" y="450"/>
                    </a:cubicBezTo>
                    <a:cubicBezTo>
                      <a:pt x="445" y="657"/>
                      <a:pt x="600" y="809"/>
                      <a:pt x="646" y="809"/>
                    </a:cubicBezTo>
                    <a:cubicBezTo>
                      <a:pt x="649" y="809"/>
                      <a:pt x="652" y="808"/>
                      <a:pt x="654" y="807"/>
                    </a:cubicBezTo>
                    <a:cubicBezTo>
                      <a:pt x="686" y="782"/>
                      <a:pt x="573" y="582"/>
                      <a:pt x="402" y="361"/>
                    </a:cubicBezTo>
                    <a:cubicBezTo>
                      <a:pt x="241" y="154"/>
                      <a:pt x="87" y="1"/>
                      <a:pt x="4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6" name="Google Shape;3042;p47">
                <a:extLst>
                  <a:ext uri="{FF2B5EF4-FFF2-40B4-BE49-F238E27FC236}">
                    <a16:creationId xmlns:a16="http://schemas.microsoft.com/office/drawing/2014/main" id="{C880FFD2-34E2-4D07-B2D6-0D1162D79081}"/>
                  </a:ext>
                </a:extLst>
              </p:cNvPr>
              <p:cNvSpPr/>
              <p:nvPr/>
            </p:nvSpPr>
            <p:spPr>
              <a:xfrm>
                <a:off x="1699750" y="5247350"/>
                <a:ext cx="5150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262" extrusionOk="0">
                    <a:moveTo>
                      <a:pt x="156" y="0"/>
                    </a:moveTo>
                    <a:cubicBezTo>
                      <a:pt x="116" y="0"/>
                      <a:pt x="59" y="279"/>
                      <a:pt x="30" y="625"/>
                    </a:cubicBezTo>
                    <a:cubicBezTo>
                      <a:pt x="0" y="973"/>
                      <a:pt x="9" y="1258"/>
                      <a:pt x="50" y="1261"/>
                    </a:cubicBezTo>
                    <a:cubicBezTo>
                      <a:pt x="51" y="1261"/>
                      <a:pt x="51" y="1261"/>
                      <a:pt x="51" y="1261"/>
                    </a:cubicBezTo>
                    <a:cubicBezTo>
                      <a:pt x="91" y="1261"/>
                      <a:pt x="146" y="983"/>
                      <a:pt x="176" y="637"/>
                    </a:cubicBezTo>
                    <a:cubicBezTo>
                      <a:pt x="206" y="289"/>
                      <a:pt x="197" y="4"/>
                      <a:pt x="157" y="0"/>
                    </a:cubicBezTo>
                    <a:cubicBezTo>
                      <a:pt x="157" y="0"/>
                      <a:pt x="156" y="0"/>
                      <a:pt x="15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7" name="Google Shape;3043;p47">
                <a:extLst>
                  <a:ext uri="{FF2B5EF4-FFF2-40B4-BE49-F238E27FC236}">
                    <a16:creationId xmlns:a16="http://schemas.microsoft.com/office/drawing/2014/main" id="{CB0728AA-D33B-44A8-972D-0C413F679843}"/>
                  </a:ext>
                </a:extLst>
              </p:cNvPr>
              <p:cNvSpPr/>
              <p:nvPr/>
            </p:nvSpPr>
            <p:spPr>
              <a:xfrm>
                <a:off x="1716200" y="5243500"/>
                <a:ext cx="89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422" extrusionOk="0">
                    <a:moveTo>
                      <a:pt x="315" y="1"/>
                    </a:moveTo>
                    <a:cubicBezTo>
                      <a:pt x="275" y="1"/>
                      <a:pt x="120" y="292"/>
                      <a:pt x="62" y="689"/>
                    </a:cubicBezTo>
                    <a:cubicBezTo>
                      <a:pt x="0" y="1093"/>
                      <a:pt x="66" y="1422"/>
                      <a:pt x="104" y="1422"/>
                    </a:cubicBezTo>
                    <a:cubicBezTo>
                      <a:pt x="105" y="1422"/>
                      <a:pt x="105" y="1422"/>
                      <a:pt x="105" y="1421"/>
                    </a:cubicBezTo>
                    <a:cubicBezTo>
                      <a:pt x="148" y="1418"/>
                      <a:pt x="148" y="1097"/>
                      <a:pt x="206" y="711"/>
                    </a:cubicBezTo>
                    <a:cubicBezTo>
                      <a:pt x="263" y="325"/>
                      <a:pt x="357" y="17"/>
                      <a:pt x="318" y="1"/>
                    </a:cubicBezTo>
                    <a:cubicBezTo>
                      <a:pt x="317" y="1"/>
                      <a:pt x="316" y="1"/>
                      <a:pt x="31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8" name="Google Shape;3044;p47">
                <a:extLst>
                  <a:ext uri="{FF2B5EF4-FFF2-40B4-BE49-F238E27FC236}">
                    <a16:creationId xmlns:a16="http://schemas.microsoft.com/office/drawing/2014/main" id="{A818FEA3-629B-4A98-8E74-E39414721147}"/>
                  </a:ext>
                </a:extLst>
              </p:cNvPr>
              <p:cNvSpPr/>
              <p:nvPr/>
            </p:nvSpPr>
            <p:spPr>
              <a:xfrm>
                <a:off x="1679275" y="5296375"/>
                <a:ext cx="3600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2326" extrusionOk="0">
                    <a:moveTo>
                      <a:pt x="242" y="212"/>
                    </a:moveTo>
                    <a:lnTo>
                      <a:pt x="242" y="212"/>
                    </a:lnTo>
                    <a:cubicBezTo>
                      <a:pt x="355" y="270"/>
                      <a:pt x="497" y="360"/>
                      <a:pt x="643" y="503"/>
                    </a:cubicBezTo>
                    <a:cubicBezTo>
                      <a:pt x="834" y="693"/>
                      <a:pt x="966" y="934"/>
                      <a:pt x="1025" y="1197"/>
                    </a:cubicBezTo>
                    <a:cubicBezTo>
                      <a:pt x="1085" y="1477"/>
                      <a:pt x="1079" y="1868"/>
                      <a:pt x="894" y="2117"/>
                    </a:cubicBezTo>
                    <a:cubicBezTo>
                      <a:pt x="857" y="2160"/>
                      <a:pt x="815" y="2179"/>
                      <a:pt x="772" y="2179"/>
                    </a:cubicBezTo>
                    <a:cubicBezTo>
                      <a:pt x="699" y="2179"/>
                      <a:pt x="626" y="2122"/>
                      <a:pt x="581" y="2032"/>
                    </a:cubicBezTo>
                    <a:cubicBezTo>
                      <a:pt x="508" y="1898"/>
                      <a:pt x="469" y="1730"/>
                      <a:pt x="427" y="1582"/>
                    </a:cubicBezTo>
                    <a:cubicBezTo>
                      <a:pt x="355" y="1315"/>
                      <a:pt x="305" y="1043"/>
                      <a:pt x="277" y="768"/>
                    </a:cubicBezTo>
                    <a:cubicBezTo>
                      <a:pt x="253" y="535"/>
                      <a:pt x="246" y="345"/>
                      <a:pt x="242" y="212"/>
                    </a:cubicBezTo>
                    <a:close/>
                    <a:moveTo>
                      <a:pt x="226" y="0"/>
                    </a:moveTo>
                    <a:cubicBezTo>
                      <a:pt x="219" y="0"/>
                      <a:pt x="206" y="46"/>
                      <a:pt x="194" y="130"/>
                    </a:cubicBezTo>
                    <a:lnTo>
                      <a:pt x="194" y="130"/>
                    </a:lnTo>
                    <a:cubicBezTo>
                      <a:pt x="111" y="106"/>
                      <a:pt x="53" y="97"/>
                      <a:pt x="25" y="97"/>
                    </a:cubicBezTo>
                    <a:cubicBezTo>
                      <a:pt x="13" y="97"/>
                      <a:pt x="7" y="99"/>
                      <a:pt x="7" y="101"/>
                    </a:cubicBezTo>
                    <a:cubicBezTo>
                      <a:pt x="1" y="114"/>
                      <a:pt x="73" y="132"/>
                      <a:pt x="187" y="186"/>
                    </a:cubicBezTo>
                    <a:lnTo>
                      <a:pt x="187" y="186"/>
                    </a:lnTo>
                    <a:cubicBezTo>
                      <a:pt x="172" y="320"/>
                      <a:pt x="162" y="522"/>
                      <a:pt x="174" y="777"/>
                    </a:cubicBezTo>
                    <a:cubicBezTo>
                      <a:pt x="187" y="1059"/>
                      <a:pt x="228" y="1340"/>
                      <a:pt x="295" y="1615"/>
                    </a:cubicBezTo>
                    <a:cubicBezTo>
                      <a:pt x="337" y="1771"/>
                      <a:pt x="366" y="1932"/>
                      <a:pt x="456" y="2102"/>
                    </a:cubicBezTo>
                    <a:cubicBezTo>
                      <a:pt x="500" y="2183"/>
                      <a:pt x="566" y="2274"/>
                      <a:pt x="682" y="2312"/>
                    </a:cubicBezTo>
                    <a:cubicBezTo>
                      <a:pt x="709" y="2321"/>
                      <a:pt x="737" y="2325"/>
                      <a:pt x="765" y="2325"/>
                    </a:cubicBezTo>
                    <a:cubicBezTo>
                      <a:pt x="856" y="2325"/>
                      <a:pt x="948" y="2281"/>
                      <a:pt x="1001" y="2217"/>
                    </a:cubicBezTo>
                    <a:cubicBezTo>
                      <a:pt x="1440" y="1505"/>
                      <a:pt x="1077" y="731"/>
                      <a:pt x="714" y="428"/>
                    </a:cubicBezTo>
                    <a:cubicBezTo>
                      <a:pt x="576" y="303"/>
                      <a:pt x="415" y="207"/>
                      <a:pt x="240" y="145"/>
                    </a:cubicBezTo>
                    <a:lnTo>
                      <a:pt x="240" y="145"/>
                    </a:lnTo>
                    <a:cubicBezTo>
                      <a:pt x="237" y="52"/>
                      <a:pt x="235" y="1"/>
                      <a:pt x="226" y="0"/>
                    </a:cubicBezTo>
                    <a:cubicBezTo>
                      <a:pt x="226" y="0"/>
                      <a:pt x="226" y="0"/>
                      <a:pt x="2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9" name="Google Shape;3045;p47">
                <a:extLst>
                  <a:ext uri="{FF2B5EF4-FFF2-40B4-BE49-F238E27FC236}">
                    <a16:creationId xmlns:a16="http://schemas.microsoft.com/office/drawing/2014/main" id="{71FA439F-DF7D-4A8A-A887-4AB6E7CC3F78}"/>
                  </a:ext>
                </a:extLst>
              </p:cNvPr>
              <p:cNvSpPr/>
              <p:nvPr/>
            </p:nvSpPr>
            <p:spPr>
              <a:xfrm>
                <a:off x="1683350" y="5278175"/>
                <a:ext cx="3917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056" extrusionOk="0">
                    <a:moveTo>
                      <a:pt x="1257" y="1"/>
                    </a:moveTo>
                    <a:cubicBezTo>
                      <a:pt x="1246" y="1"/>
                      <a:pt x="1236" y="1"/>
                      <a:pt x="1226" y="3"/>
                    </a:cubicBezTo>
                    <a:cubicBezTo>
                      <a:pt x="1088" y="7"/>
                      <a:pt x="967" y="59"/>
                      <a:pt x="869" y="109"/>
                    </a:cubicBezTo>
                    <a:cubicBezTo>
                      <a:pt x="690" y="198"/>
                      <a:pt x="523" y="310"/>
                      <a:pt x="373" y="441"/>
                    </a:cubicBezTo>
                    <a:cubicBezTo>
                      <a:pt x="118" y="668"/>
                      <a:pt x="13" y="853"/>
                      <a:pt x="27" y="862"/>
                    </a:cubicBezTo>
                    <a:cubicBezTo>
                      <a:pt x="27" y="863"/>
                      <a:pt x="28" y="863"/>
                      <a:pt x="30" y="863"/>
                    </a:cubicBezTo>
                    <a:cubicBezTo>
                      <a:pt x="56" y="863"/>
                      <a:pt x="188" y="709"/>
                      <a:pt x="438" y="522"/>
                    </a:cubicBezTo>
                    <a:cubicBezTo>
                      <a:pt x="591" y="408"/>
                      <a:pt x="755" y="310"/>
                      <a:pt x="928" y="231"/>
                    </a:cubicBezTo>
                    <a:cubicBezTo>
                      <a:pt x="1014" y="184"/>
                      <a:pt x="1132" y="147"/>
                      <a:pt x="1231" y="147"/>
                    </a:cubicBezTo>
                    <a:cubicBezTo>
                      <a:pt x="1330" y="147"/>
                      <a:pt x="1410" y="184"/>
                      <a:pt x="1420" y="282"/>
                    </a:cubicBezTo>
                    <a:cubicBezTo>
                      <a:pt x="1425" y="478"/>
                      <a:pt x="1217" y="662"/>
                      <a:pt x="1053" y="770"/>
                    </a:cubicBezTo>
                    <a:cubicBezTo>
                      <a:pt x="895" y="868"/>
                      <a:pt x="717" y="929"/>
                      <a:pt x="533" y="952"/>
                    </a:cubicBezTo>
                    <a:cubicBezTo>
                      <a:pt x="477" y="958"/>
                      <a:pt x="424" y="961"/>
                      <a:pt x="376" y="961"/>
                    </a:cubicBezTo>
                    <a:cubicBezTo>
                      <a:pt x="186" y="961"/>
                      <a:pt x="61" y="921"/>
                      <a:pt x="22" y="921"/>
                    </a:cubicBezTo>
                    <a:cubicBezTo>
                      <a:pt x="15" y="921"/>
                      <a:pt x="10" y="923"/>
                      <a:pt x="10" y="926"/>
                    </a:cubicBezTo>
                    <a:cubicBezTo>
                      <a:pt x="0" y="936"/>
                      <a:pt x="175" y="1055"/>
                      <a:pt x="500" y="1055"/>
                    </a:cubicBezTo>
                    <a:cubicBezTo>
                      <a:pt x="514" y="1055"/>
                      <a:pt x="528" y="1055"/>
                      <a:pt x="541" y="1055"/>
                    </a:cubicBezTo>
                    <a:cubicBezTo>
                      <a:pt x="746" y="1046"/>
                      <a:pt x="946" y="988"/>
                      <a:pt x="1123" y="885"/>
                    </a:cubicBezTo>
                    <a:cubicBezTo>
                      <a:pt x="1305" y="761"/>
                      <a:pt x="1555" y="602"/>
                      <a:pt x="1566" y="269"/>
                    </a:cubicBezTo>
                    <a:cubicBezTo>
                      <a:pt x="1557" y="100"/>
                      <a:pt x="1387" y="1"/>
                      <a:pt x="125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0" name="Google Shape;3046;p47">
                <a:extLst>
                  <a:ext uri="{FF2B5EF4-FFF2-40B4-BE49-F238E27FC236}">
                    <a16:creationId xmlns:a16="http://schemas.microsoft.com/office/drawing/2014/main" id="{5295616D-AE1D-4818-AAD8-BF491C86B0CD}"/>
                  </a:ext>
                </a:extLst>
              </p:cNvPr>
              <p:cNvSpPr/>
              <p:nvPr/>
            </p:nvSpPr>
            <p:spPr>
              <a:xfrm>
                <a:off x="1634625" y="4976175"/>
                <a:ext cx="94475" cy="101300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4052" extrusionOk="0">
                    <a:moveTo>
                      <a:pt x="3730" y="1"/>
                    </a:moveTo>
                    <a:cubicBezTo>
                      <a:pt x="3730" y="1"/>
                      <a:pt x="3730" y="1"/>
                      <a:pt x="3730" y="1"/>
                    </a:cubicBezTo>
                    <a:cubicBezTo>
                      <a:pt x="3702" y="1"/>
                      <a:pt x="3737" y="348"/>
                      <a:pt x="3633" y="890"/>
                    </a:cubicBezTo>
                    <a:cubicBezTo>
                      <a:pt x="3533" y="1425"/>
                      <a:pt x="3256" y="2161"/>
                      <a:pt x="2688" y="2776"/>
                    </a:cubicBezTo>
                    <a:cubicBezTo>
                      <a:pt x="2121" y="3392"/>
                      <a:pt x="1407" y="3725"/>
                      <a:pt x="881" y="3867"/>
                    </a:cubicBezTo>
                    <a:cubicBezTo>
                      <a:pt x="350" y="4014"/>
                      <a:pt x="1" y="4006"/>
                      <a:pt x="2" y="4033"/>
                    </a:cubicBezTo>
                    <a:cubicBezTo>
                      <a:pt x="2" y="4042"/>
                      <a:pt x="75" y="4051"/>
                      <a:pt x="206" y="4051"/>
                    </a:cubicBezTo>
                    <a:cubicBezTo>
                      <a:pt x="219" y="4051"/>
                      <a:pt x="232" y="4051"/>
                      <a:pt x="246" y="4051"/>
                    </a:cubicBezTo>
                    <a:cubicBezTo>
                      <a:pt x="403" y="4050"/>
                      <a:pt x="632" y="4030"/>
                      <a:pt x="906" y="3968"/>
                    </a:cubicBezTo>
                    <a:cubicBezTo>
                      <a:pt x="1454" y="3849"/>
                      <a:pt x="2202" y="3518"/>
                      <a:pt x="2796" y="2877"/>
                    </a:cubicBezTo>
                    <a:cubicBezTo>
                      <a:pt x="3389" y="2236"/>
                      <a:pt x="3660" y="1462"/>
                      <a:pt x="3735" y="908"/>
                    </a:cubicBezTo>
                    <a:cubicBezTo>
                      <a:pt x="3776" y="628"/>
                      <a:pt x="3779" y="400"/>
                      <a:pt x="3767" y="243"/>
                    </a:cubicBezTo>
                    <a:cubicBezTo>
                      <a:pt x="3756" y="88"/>
                      <a:pt x="3739" y="1"/>
                      <a:pt x="37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1" name="Google Shape;3047;p47">
                <a:extLst>
                  <a:ext uri="{FF2B5EF4-FFF2-40B4-BE49-F238E27FC236}">
                    <a16:creationId xmlns:a16="http://schemas.microsoft.com/office/drawing/2014/main" id="{3C9FF0B0-7C59-4CED-898B-0D0EE2ACB585}"/>
                  </a:ext>
                </a:extLst>
              </p:cNvPr>
              <p:cNvSpPr/>
              <p:nvPr/>
            </p:nvSpPr>
            <p:spPr>
              <a:xfrm>
                <a:off x="1727150" y="5005675"/>
                <a:ext cx="1241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453" extrusionOk="0">
                    <a:moveTo>
                      <a:pt x="139" y="1"/>
                    </a:moveTo>
                    <a:cubicBezTo>
                      <a:pt x="52" y="1"/>
                      <a:pt x="4" y="5"/>
                      <a:pt x="3" y="13"/>
                    </a:cubicBezTo>
                    <a:cubicBezTo>
                      <a:pt x="0" y="54"/>
                      <a:pt x="1107" y="182"/>
                      <a:pt x="2476" y="299"/>
                    </a:cubicBezTo>
                    <a:cubicBezTo>
                      <a:pt x="3564" y="393"/>
                      <a:pt x="4489" y="452"/>
                      <a:pt x="4825" y="452"/>
                    </a:cubicBezTo>
                    <a:cubicBezTo>
                      <a:pt x="4912" y="452"/>
                      <a:pt x="4960" y="448"/>
                      <a:pt x="4960" y="440"/>
                    </a:cubicBezTo>
                    <a:cubicBezTo>
                      <a:pt x="4963" y="400"/>
                      <a:pt x="3857" y="272"/>
                      <a:pt x="2489" y="154"/>
                    </a:cubicBezTo>
                    <a:cubicBezTo>
                      <a:pt x="1402" y="60"/>
                      <a:pt x="476" y="1"/>
                      <a:pt x="13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2" name="Google Shape;3048;p47">
                <a:extLst>
                  <a:ext uri="{FF2B5EF4-FFF2-40B4-BE49-F238E27FC236}">
                    <a16:creationId xmlns:a16="http://schemas.microsoft.com/office/drawing/2014/main" id="{2D914F79-17D1-41CE-A2BE-4CAA4F39B54C}"/>
                  </a:ext>
                </a:extLst>
              </p:cNvPr>
              <p:cNvSpPr/>
              <p:nvPr/>
            </p:nvSpPr>
            <p:spPr>
              <a:xfrm>
                <a:off x="1649875" y="5117450"/>
                <a:ext cx="10750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526" extrusionOk="0">
                    <a:moveTo>
                      <a:pt x="386" y="0"/>
                    </a:moveTo>
                    <a:cubicBezTo>
                      <a:pt x="348" y="0"/>
                      <a:pt x="162" y="774"/>
                      <a:pt x="82" y="1750"/>
                    </a:cubicBezTo>
                    <a:cubicBezTo>
                      <a:pt x="1" y="2729"/>
                      <a:pt x="56" y="3526"/>
                      <a:pt x="95" y="3526"/>
                    </a:cubicBezTo>
                    <a:cubicBezTo>
                      <a:pt x="95" y="3526"/>
                      <a:pt x="95" y="3526"/>
                      <a:pt x="95" y="3526"/>
                    </a:cubicBezTo>
                    <a:cubicBezTo>
                      <a:pt x="138" y="3525"/>
                      <a:pt x="147" y="2733"/>
                      <a:pt x="229" y="1762"/>
                    </a:cubicBezTo>
                    <a:cubicBezTo>
                      <a:pt x="308" y="791"/>
                      <a:pt x="429" y="9"/>
                      <a:pt x="387" y="0"/>
                    </a:cubicBezTo>
                    <a:cubicBezTo>
                      <a:pt x="387" y="0"/>
                      <a:pt x="386" y="0"/>
                      <a:pt x="38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3" name="Google Shape;3049;p47">
                <a:extLst>
                  <a:ext uri="{FF2B5EF4-FFF2-40B4-BE49-F238E27FC236}">
                    <a16:creationId xmlns:a16="http://schemas.microsoft.com/office/drawing/2014/main" id="{A16A1656-C81F-4FE0-B018-75F155F06772}"/>
                  </a:ext>
                </a:extLst>
              </p:cNvPr>
              <p:cNvSpPr/>
              <p:nvPr/>
            </p:nvSpPr>
            <p:spPr>
              <a:xfrm>
                <a:off x="1646175" y="5058125"/>
                <a:ext cx="184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313" extrusionOk="0">
                    <a:moveTo>
                      <a:pt x="692" y="1"/>
                    </a:moveTo>
                    <a:cubicBezTo>
                      <a:pt x="640" y="1"/>
                      <a:pt x="512" y="70"/>
                      <a:pt x="353" y="127"/>
                    </a:cubicBezTo>
                    <a:cubicBezTo>
                      <a:pt x="167" y="197"/>
                      <a:pt x="3" y="227"/>
                      <a:pt x="2" y="269"/>
                    </a:cubicBezTo>
                    <a:cubicBezTo>
                      <a:pt x="0" y="291"/>
                      <a:pt x="61" y="313"/>
                      <a:pt x="152" y="313"/>
                    </a:cubicBezTo>
                    <a:cubicBezTo>
                      <a:pt x="222" y="313"/>
                      <a:pt x="310" y="300"/>
                      <a:pt x="404" y="265"/>
                    </a:cubicBezTo>
                    <a:cubicBezTo>
                      <a:pt x="619" y="186"/>
                      <a:pt x="739" y="36"/>
                      <a:pt x="712" y="8"/>
                    </a:cubicBezTo>
                    <a:cubicBezTo>
                      <a:pt x="708" y="3"/>
                      <a:pt x="701" y="1"/>
                      <a:pt x="69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4" name="Google Shape;3050;p47">
                <a:extLst>
                  <a:ext uri="{FF2B5EF4-FFF2-40B4-BE49-F238E27FC236}">
                    <a16:creationId xmlns:a16="http://schemas.microsoft.com/office/drawing/2014/main" id="{691D3FAB-1AFB-4471-842A-397F9406128D}"/>
                  </a:ext>
                </a:extLst>
              </p:cNvPr>
              <p:cNvSpPr/>
              <p:nvPr/>
            </p:nvSpPr>
            <p:spPr>
              <a:xfrm>
                <a:off x="1680375" y="5037850"/>
                <a:ext cx="136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35" extrusionOk="0">
                    <a:moveTo>
                      <a:pt x="498" y="1"/>
                    </a:moveTo>
                    <a:cubicBezTo>
                      <a:pt x="450" y="1"/>
                      <a:pt x="340" y="65"/>
                      <a:pt x="225" y="161"/>
                    </a:cubicBezTo>
                    <a:cubicBezTo>
                      <a:pt x="90" y="277"/>
                      <a:pt x="1" y="397"/>
                      <a:pt x="27" y="427"/>
                    </a:cubicBezTo>
                    <a:cubicBezTo>
                      <a:pt x="32" y="432"/>
                      <a:pt x="39" y="435"/>
                      <a:pt x="48" y="435"/>
                    </a:cubicBezTo>
                    <a:cubicBezTo>
                      <a:pt x="96" y="435"/>
                      <a:pt x="207" y="370"/>
                      <a:pt x="321" y="273"/>
                    </a:cubicBezTo>
                    <a:cubicBezTo>
                      <a:pt x="457" y="158"/>
                      <a:pt x="546" y="39"/>
                      <a:pt x="519" y="8"/>
                    </a:cubicBezTo>
                    <a:cubicBezTo>
                      <a:pt x="515" y="3"/>
                      <a:pt x="508" y="1"/>
                      <a:pt x="49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5" name="Google Shape;3051;p47">
                <a:extLst>
                  <a:ext uri="{FF2B5EF4-FFF2-40B4-BE49-F238E27FC236}">
                    <a16:creationId xmlns:a16="http://schemas.microsoft.com/office/drawing/2014/main" id="{7428EEAD-D024-4F8B-B76B-043F1F78C1A6}"/>
                  </a:ext>
                </a:extLst>
              </p:cNvPr>
              <p:cNvSpPr/>
              <p:nvPr/>
            </p:nvSpPr>
            <p:spPr>
              <a:xfrm>
                <a:off x="1700675" y="5007075"/>
                <a:ext cx="100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674" extrusionOk="0">
                    <a:moveTo>
                      <a:pt x="311" y="1"/>
                    </a:moveTo>
                    <a:cubicBezTo>
                      <a:pt x="310" y="1"/>
                      <a:pt x="309" y="1"/>
                      <a:pt x="308" y="1"/>
                    </a:cubicBezTo>
                    <a:cubicBezTo>
                      <a:pt x="266" y="6"/>
                      <a:pt x="256" y="167"/>
                      <a:pt x="180" y="339"/>
                    </a:cubicBezTo>
                    <a:cubicBezTo>
                      <a:pt x="109" y="514"/>
                      <a:pt x="1" y="633"/>
                      <a:pt x="26" y="667"/>
                    </a:cubicBezTo>
                    <a:cubicBezTo>
                      <a:pt x="29" y="672"/>
                      <a:pt x="35" y="674"/>
                      <a:pt x="43" y="674"/>
                    </a:cubicBezTo>
                    <a:cubicBezTo>
                      <a:pt x="94" y="674"/>
                      <a:pt x="238" y="582"/>
                      <a:pt x="316" y="397"/>
                    </a:cubicBezTo>
                    <a:cubicBezTo>
                      <a:pt x="403" y="186"/>
                      <a:pt x="348" y="1"/>
                      <a:pt x="3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6" name="Google Shape;3052;p47">
                <a:extLst>
                  <a:ext uri="{FF2B5EF4-FFF2-40B4-BE49-F238E27FC236}">
                    <a16:creationId xmlns:a16="http://schemas.microsoft.com/office/drawing/2014/main" id="{2B235BAC-B7F4-4168-A0EE-7C984149CEDE}"/>
                  </a:ext>
                </a:extLst>
              </p:cNvPr>
              <p:cNvSpPr/>
              <p:nvPr/>
            </p:nvSpPr>
            <p:spPr>
              <a:xfrm>
                <a:off x="1710900" y="4984750"/>
                <a:ext cx="602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59" extrusionOk="0">
                    <a:moveTo>
                      <a:pt x="191" y="0"/>
                    </a:moveTo>
                    <a:cubicBezTo>
                      <a:pt x="153" y="0"/>
                      <a:pt x="96" y="61"/>
                      <a:pt x="54" y="148"/>
                    </a:cubicBezTo>
                    <a:cubicBezTo>
                      <a:pt x="9" y="245"/>
                      <a:pt x="0" y="338"/>
                      <a:pt x="37" y="355"/>
                    </a:cubicBezTo>
                    <a:cubicBezTo>
                      <a:pt x="41" y="357"/>
                      <a:pt x="46" y="358"/>
                      <a:pt x="50" y="358"/>
                    </a:cubicBezTo>
                    <a:cubicBezTo>
                      <a:pt x="88" y="358"/>
                      <a:pt x="146" y="297"/>
                      <a:pt x="187" y="211"/>
                    </a:cubicBezTo>
                    <a:cubicBezTo>
                      <a:pt x="233" y="113"/>
                      <a:pt x="241" y="20"/>
                      <a:pt x="204" y="3"/>
                    </a:cubicBezTo>
                    <a:cubicBezTo>
                      <a:pt x="200" y="1"/>
                      <a:pt x="196" y="0"/>
                      <a:pt x="19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7" name="Google Shape;3053;p47">
                <a:extLst>
                  <a:ext uri="{FF2B5EF4-FFF2-40B4-BE49-F238E27FC236}">
                    <a16:creationId xmlns:a16="http://schemas.microsoft.com/office/drawing/2014/main" id="{D7ADE044-C2E7-45F2-BD12-4C30F0FC1FEC}"/>
                  </a:ext>
                </a:extLst>
              </p:cNvPr>
              <p:cNvSpPr/>
              <p:nvPr/>
            </p:nvSpPr>
            <p:spPr>
              <a:xfrm>
                <a:off x="1718825" y="4976175"/>
                <a:ext cx="36375" cy="3050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2203" extrusionOk="0">
                    <a:moveTo>
                      <a:pt x="1455" y="1"/>
                    </a:moveTo>
                    <a:lnTo>
                      <a:pt x="683" y="41"/>
                    </a:lnTo>
                    <a:lnTo>
                      <a:pt x="0" y="12114"/>
                    </a:lnTo>
                    <a:lnTo>
                      <a:pt x="1455" y="12203"/>
                    </a:lnTo>
                    <a:lnTo>
                      <a:pt x="145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8" name="Google Shape;3054;p47">
                <a:extLst>
                  <a:ext uri="{FF2B5EF4-FFF2-40B4-BE49-F238E27FC236}">
                    <a16:creationId xmlns:a16="http://schemas.microsoft.com/office/drawing/2014/main" id="{AFEA9486-48FF-4FA0-9E4E-E612CB2E3036}"/>
                  </a:ext>
                </a:extLst>
              </p:cNvPr>
              <p:cNvSpPr/>
              <p:nvPr/>
            </p:nvSpPr>
            <p:spPr>
              <a:xfrm>
                <a:off x="2996525" y="5127600"/>
                <a:ext cx="563900" cy="246525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9861" extrusionOk="0">
                    <a:moveTo>
                      <a:pt x="12104" y="1"/>
                    </a:moveTo>
                    <a:lnTo>
                      <a:pt x="0" y="176"/>
                    </a:lnTo>
                    <a:lnTo>
                      <a:pt x="98" y="9629"/>
                    </a:lnTo>
                    <a:lnTo>
                      <a:pt x="849" y="9666"/>
                    </a:lnTo>
                    <a:cubicBezTo>
                      <a:pt x="2593" y="9738"/>
                      <a:pt x="7149" y="9861"/>
                      <a:pt x="11422" y="9861"/>
                    </a:cubicBezTo>
                    <a:cubicBezTo>
                      <a:pt x="15336" y="9861"/>
                      <a:pt x="19014" y="9758"/>
                      <a:pt x="20077" y="9418"/>
                    </a:cubicBezTo>
                    <a:cubicBezTo>
                      <a:pt x="22556" y="8627"/>
                      <a:pt x="12239" y="6461"/>
                      <a:pt x="12239" y="6461"/>
                    </a:cubicBezTo>
                    <a:lnTo>
                      <a:pt x="12104" y="1"/>
                    </a:lnTo>
                    <a:close/>
                  </a:path>
                </a:pathLst>
              </a:custGeom>
              <a:solidFill>
                <a:srgbClr val="BF5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9" name="Google Shape;3055;p47">
                <a:extLst>
                  <a:ext uri="{FF2B5EF4-FFF2-40B4-BE49-F238E27FC236}">
                    <a16:creationId xmlns:a16="http://schemas.microsoft.com/office/drawing/2014/main" id="{8AA5CED3-14C7-441F-B302-D292D62356CA}"/>
                  </a:ext>
                </a:extLst>
              </p:cNvPr>
              <p:cNvSpPr/>
              <p:nvPr/>
            </p:nvSpPr>
            <p:spPr>
              <a:xfrm>
                <a:off x="2998975" y="5320075"/>
                <a:ext cx="520100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20804" h="2178" extrusionOk="0">
                    <a:moveTo>
                      <a:pt x="17184" y="0"/>
                    </a:moveTo>
                    <a:cubicBezTo>
                      <a:pt x="16479" y="39"/>
                      <a:pt x="16136" y="1573"/>
                      <a:pt x="16136" y="1573"/>
                    </a:cubicBezTo>
                    <a:lnTo>
                      <a:pt x="16" y="1660"/>
                    </a:lnTo>
                    <a:lnTo>
                      <a:pt x="0" y="1931"/>
                    </a:lnTo>
                    <a:cubicBezTo>
                      <a:pt x="2293" y="2099"/>
                      <a:pt x="5676" y="2177"/>
                      <a:pt x="9028" y="2177"/>
                    </a:cubicBezTo>
                    <a:cubicBezTo>
                      <a:pt x="14599" y="2177"/>
                      <a:pt x="20088" y="1962"/>
                      <a:pt x="20363" y="1588"/>
                    </a:cubicBezTo>
                    <a:cubicBezTo>
                      <a:pt x="20803" y="987"/>
                      <a:pt x="17184" y="0"/>
                      <a:pt x="171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0" name="Google Shape;3056;p47">
                <a:extLst>
                  <a:ext uri="{FF2B5EF4-FFF2-40B4-BE49-F238E27FC236}">
                    <a16:creationId xmlns:a16="http://schemas.microsoft.com/office/drawing/2014/main" id="{3CA03708-8F98-469F-A6A9-88D219B7F8E6}"/>
                  </a:ext>
                </a:extLst>
              </p:cNvPr>
              <p:cNvSpPr/>
              <p:nvPr/>
            </p:nvSpPr>
            <p:spPr>
              <a:xfrm>
                <a:off x="2994600" y="5354550"/>
                <a:ext cx="5134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433" extrusionOk="0">
                    <a:moveTo>
                      <a:pt x="20425" y="0"/>
                    </a:moveTo>
                    <a:cubicBezTo>
                      <a:pt x="20398" y="0"/>
                      <a:pt x="20366" y="0"/>
                      <a:pt x="20329" y="1"/>
                    </a:cubicBezTo>
                    <a:lnTo>
                      <a:pt x="19731" y="17"/>
                    </a:lnTo>
                    <a:lnTo>
                      <a:pt x="17531" y="93"/>
                    </a:lnTo>
                    <a:cubicBezTo>
                      <a:pt x="15673" y="155"/>
                      <a:pt x="13107" y="230"/>
                      <a:pt x="10271" y="267"/>
                    </a:cubicBezTo>
                    <a:cubicBezTo>
                      <a:pt x="8736" y="288"/>
                      <a:pt x="7280" y="295"/>
                      <a:pt x="5972" y="295"/>
                    </a:cubicBezTo>
                    <a:cubicBezTo>
                      <a:pt x="4864" y="295"/>
                      <a:pt x="3862" y="290"/>
                      <a:pt x="3009" y="283"/>
                    </a:cubicBezTo>
                    <a:lnTo>
                      <a:pt x="808" y="266"/>
                    </a:lnTo>
                    <a:lnTo>
                      <a:pt x="210" y="266"/>
                    </a:lnTo>
                    <a:cubicBezTo>
                      <a:pt x="73" y="267"/>
                      <a:pt x="1" y="270"/>
                      <a:pt x="1" y="276"/>
                    </a:cubicBezTo>
                    <a:cubicBezTo>
                      <a:pt x="1" y="281"/>
                      <a:pt x="72" y="287"/>
                      <a:pt x="208" y="296"/>
                    </a:cubicBezTo>
                    <a:lnTo>
                      <a:pt x="807" y="323"/>
                    </a:lnTo>
                    <a:lnTo>
                      <a:pt x="3008" y="387"/>
                    </a:lnTo>
                    <a:cubicBezTo>
                      <a:pt x="4207" y="414"/>
                      <a:pt x="5700" y="433"/>
                      <a:pt x="7370" y="433"/>
                    </a:cubicBezTo>
                    <a:cubicBezTo>
                      <a:pt x="8290" y="433"/>
                      <a:pt x="9265" y="427"/>
                      <a:pt x="10273" y="414"/>
                    </a:cubicBezTo>
                    <a:cubicBezTo>
                      <a:pt x="13110" y="377"/>
                      <a:pt x="15679" y="286"/>
                      <a:pt x="17535" y="197"/>
                    </a:cubicBezTo>
                    <a:lnTo>
                      <a:pt x="19734" y="74"/>
                    </a:lnTo>
                    <a:lnTo>
                      <a:pt x="20331" y="31"/>
                    </a:lnTo>
                    <a:cubicBezTo>
                      <a:pt x="20468" y="19"/>
                      <a:pt x="20539" y="11"/>
                      <a:pt x="20539" y="5"/>
                    </a:cubicBezTo>
                    <a:cubicBezTo>
                      <a:pt x="20539" y="2"/>
                      <a:pt x="20500" y="0"/>
                      <a:pt x="2042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1" name="Google Shape;3057;p47">
                <a:extLst>
                  <a:ext uri="{FF2B5EF4-FFF2-40B4-BE49-F238E27FC236}">
                    <a16:creationId xmlns:a16="http://schemas.microsoft.com/office/drawing/2014/main" id="{AFE85158-8702-411C-88F7-565A81759946}"/>
                  </a:ext>
                </a:extLst>
              </p:cNvPr>
              <p:cNvSpPr/>
              <p:nvPr/>
            </p:nvSpPr>
            <p:spPr>
              <a:xfrm>
                <a:off x="3400525" y="5316300"/>
                <a:ext cx="30875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913" extrusionOk="0">
                    <a:moveTo>
                      <a:pt x="1199" y="1"/>
                    </a:moveTo>
                    <a:cubicBezTo>
                      <a:pt x="1131" y="1"/>
                      <a:pt x="660" y="242"/>
                      <a:pt x="344" y="781"/>
                    </a:cubicBezTo>
                    <a:cubicBezTo>
                      <a:pt x="0" y="1351"/>
                      <a:pt x="36" y="1912"/>
                      <a:pt x="73" y="1912"/>
                    </a:cubicBezTo>
                    <a:cubicBezTo>
                      <a:pt x="73" y="1912"/>
                      <a:pt x="73" y="1912"/>
                      <a:pt x="74" y="1912"/>
                    </a:cubicBezTo>
                    <a:cubicBezTo>
                      <a:pt x="74" y="1912"/>
                      <a:pt x="74" y="1912"/>
                      <a:pt x="74" y="1912"/>
                    </a:cubicBezTo>
                    <a:cubicBezTo>
                      <a:pt x="119" y="1912"/>
                      <a:pt x="148" y="1389"/>
                      <a:pt x="471" y="857"/>
                    </a:cubicBezTo>
                    <a:cubicBezTo>
                      <a:pt x="786" y="316"/>
                      <a:pt x="1235" y="40"/>
                      <a:pt x="1208" y="4"/>
                    </a:cubicBezTo>
                    <a:cubicBezTo>
                      <a:pt x="1207" y="2"/>
                      <a:pt x="1204" y="1"/>
                      <a:pt x="119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2" name="Google Shape;3058;p47">
                <a:extLst>
                  <a:ext uri="{FF2B5EF4-FFF2-40B4-BE49-F238E27FC236}">
                    <a16:creationId xmlns:a16="http://schemas.microsoft.com/office/drawing/2014/main" id="{4FCDC39A-BB07-4EDA-9841-4BD3A4E644D3}"/>
                  </a:ext>
                </a:extLst>
              </p:cNvPr>
              <p:cNvSpPr/>
              <p:nvPr/>
            </p:nvSpPr>
            <p:spPr>
              <a:xfrm>
                <a:off x="3311575" y="5294600"/>
                <a:ext cx="174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1020" extrusionOk="0">
                    <a:moveTo>
                      <a:pt x="655" y="1"/>
                    </a:moveTo>
                    <a:cubicBezTo>
                      <a:pt x="610" y="1"/>
                      <a:pt x="450" y="203"/>
                      <a:pt x="286" y="471"/>
                    </a:cubicBezTo>
                    <a:cubicBezTo>
                      <a:pt x="112" y="752"/>
                      <a:pt x="1" y="997"/>
                      <a:pt x="35" y="1018"/>
                    </a:cubicBezTo>
                    <a:cubicBezTo>
                      <a:pt x="36" y="1019"/>
                      <a:pt x="38" y="1020"/>
                      <a:pt x="40" y="1020"/>
                    </a:cubicBezTo>
                    <a:cubicBezTo>
                      <a:pt x="85" y="1020"/>
                      <a:pt x="246" y="816"/>
                      <a:pt x="410" y="548"/>
                    </a:cubicBezTo>
                    <a:cubicBezTo>
                      <a:pt x="583" y="268"/>
                      <a:pt x="695" y="23"/>
                      <a:pt x="660" y="2"/>
                    </a:cubicBezTo>
                    <a:cubicBezTo>
                      <a:pt x="659" y="1"/>
                      <a:pt x="657" y="1"/>
                      <a:pt x="6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3" name="Google Shape;3059;p47">
                <a:extLst>
                  <a:ext uri="{FF2B5EF4-FFF2-40B4-BE49-F238E27FC236}">
                    <a16:creationId xmlns:a16="http://schemas.microsoft.com/office/drawing/2014/main" id="{9A6B6664-10BC-4908-B0C6-DE53EE5EF15C}"/>
                  </a:ext>
                </a:extLst>
              </p:cNvPr>
              <p:cNvSpPr/>
              <p:nvPr/>
            </p:nvSpPr>
            <p:spPr>
              <a:xfrm>
                <a:off x="3287075" y="5290100"/>
                <a:ext cx="2002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98" extrusionOk="0">
                    <a:moveTo>
                      <a:pt x="761" y="0"/>
                    </a:moveTo>
                    <a:cubicBezTo>
                      <a:pt x="710" y="0"/>
                      <a:pt x="537" y="123"/>
                      <a:pt x="351" y="295"/>
                    </a:cubicBezTo>
                    <a:cubicBezTo>
                      <a:pt x="144" y="485"/>
                      <a:pt x="1" y="664"/>
                      <a:pt x="27" y="694"/>
                    </a:cubicBezTo>
                    <a:cubicBezTo>
                      <a:pt x="30" y="696"/>
                      <a:pt x="34" y="698"/>
                      <a:pt x="39" y="698"/>
                    </a:cubicBezTo>
                    <a:cubicBezTo>
                      <a:pt x="90" y="698"/>
                      <a:pt x="264" y="575"/>
                      <a:pt x="451" y="402"/>
                    </a:cubicBezTo>
                    <a:cubicBezTo>
                      <a:pt x="656" y="213"/>
                      <a:pt x="801" y="34"/>
                      <a:pt x="773" y="4"/>
                    </a:cubicBezTo>
                    <a:cubicBezTo>
                      <a:pt x="771" y="1"/>
                      <a:pt x="766" y="0"/>
                      <a:pt x="76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4" name="Google Shape;3060;p47">
                <a:extLst>
                  <a:ext uri="{FF2B5EF4-FFF2-40B4-BE49-F238E27FC236}">
                    <a16:creationId xmlns:a16="http://schemas.microsoft.com/office/drawing/2014/main" id="{163D7E13-DBB9-4A68-BC69-27D1613EB1C0}"/>
                  </a:ext>
                </a:extLst>
              </p:cNvPr>
              <p:cNvSpPr/>
              <p:nvPr/>
            </p:nvSpPr>
            <p:spPr>
              <a:xfrm>
                <a:off x="3271875" y="5277200"/>
                <a:ext cx="316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47" extrusionOk="0">
                    <a:moveTo>
                      <a:pt x="632" y="0"/>
                    </a:moveTo>
                    <a:cubicBezTo>
                      <a:pt x="283" y="1"/>
                      <a:pt x="0" y="35"/>
                      <a:pt x="0" y="76"/>
                    </a:cubicBezTo>
                    <a:cubicBezTo>
                      <a:pt x="0" y="115"/>
                      <a:pt x="275" y="147"/>
                      <a:pt x="616" y="147"/>
                    </a:cubicBezTo>
                    <a:cubicBezTo>
                      <a:pt x="622" y="147"/>
                      <a:pt x="627" y="147"/>
                      <a:pt x="633" y="147"/>
                    </a:cubicBezTo>
                    <a:cubicBezTo>
                      <a:pt x="982" y="147"/>
                      <a:pt x="1265" y="113"/>
                      <a:pt x="1265" y="72"/>
                    </a:cubicBezTo>
                    <a:cubicBezTo>
                      <a:pt x="1265" y="32"/>
                      <a:pt x="982" y="0"/>
                      <a:pt x="63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5" name="Google Shape;3061;p47">
                <a:extLst>
                  <a:ext uri="{FF2B5EF4-FFF2-40B4-BE49-F238E27FC236}">
                    <a16:creationId xmlns:a16="http://schemas.microsoft.com/office/drawing/2014/main" id="{D33FA4FE-9B61-4681-AA9E-DA5277C1C97C}"/>
                  </a:ext>
                </a:extLst>
              </p:cNvPr>
              <p:cNvSpPr/>
              <p:nvPr/>
            </p:nvSpPr>
            <p:spPr>
              <a:xfrm>
                <a:off x="3265925" y="5258700"/>
                <a:ext cx="3640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213" extrusionOk="0">
                    <a:moveTo>
                      <a:pt x="67" y="0"/>
                    </a:moveTo>
                    <a:cubicBezTo>
                      <a:pt x="36" y="0"/>
                      <a:pt x="17" y="4"/>
                      <a:pt x="15" y="13"/>
                    </a:cubicBezTo>
                    <a:cubicBezTo>
                      <a:pt x="1" y="50"/>
                      <a:pt x="312" y="184"/>
                      <a:pt x="722" y="208"/>
                    </a:cubicBezTo>
                    <a:cubicBezTo>
                      <a:pt x="771" y="211"/>
                      <a:pt x="819" y="213"/>
                      <a:pt x="865" y="213"/>
                    </a:cubicBezTo>
                    <a:cubicBezTo>
                      <a:pt x="1205" y="213"/>
                      <a:pt x="1455" y="134"/>
                      <a:pt x="1448" y="101"/>
                    </a:cubicBezTo>
                    <a:cubicBezTo>
                      <a:pt x="1440" y="59"/>
                      <a:pt x="1121" y="88"/>
                      <a:pt x="731" y="61"/>
                    </a:cubicBezTo>
                    <a:cubicBezTo>
                      <a:pt x="430" y="44"/>
                      <a:pt x="174" y="0"/>
                      <a:pt x="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6" name="Google Shape;3062;p47">
                <a:extLst>
                  <a:ext uri="{FF2B5EF4-FFF2-40B4-BE49-F238E27FC236}">
                    <a16:creationId xmlns:a16="http://schemas.microsoft.com/office/drawing/2014/main" id="{247764E8-EE0F-42D6-A3B9-C0F48032C723}"/>
                  </a:ext>
                </a:extLst>
              </p:cNvPr>
              <p:cNvSpPr/>
              <p:nvPr/>
            </p:nvSpPr>
            <p:spPr>
              <a:xfrm>
                <a:off x="3322325" y="5265750"/>
                <a:ext cx="57350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321" extrusionOk="0">
                    <a:moveTo>
                      <a:pt x="1568" y="142"/>
                    </a:moveTo>
                    <a:cubicBezTo>
                      <a:pt x="1740" y="142"/>
                      <a:pt x="1913" y="175"/>
                      <a:pt x="2052" y="261"/>
                    </a:cubicBezTo>
                    <a:cubicBezTo>
                      <a:pt x="2176" y="351"/>
                      <a:pt x="2130" y="496"/>
                      <a:pt x="1994" y="580"/>
                    </a:cubicBezTo>
                    <a:cubicBezTo>
                      <a:pt x="1868" y="664"/>
                      <a:pt x="1703" y="717"/>
                      <a:pt x="1560" y="773"/>
                    </a:cubicBezTo>
                    <a:cubicBezTo>
                      <a:pt x="1299" y="867"/>
                      <a:pt x="1032" y="940"/>
                      <a:pt x="762" y="992"/>
                    </a:cubicBezTo>
                    <a:cubicBezTo>
                      <a:pt x="532" y="1037"/>
                      <a:pt x="343" y="1061"/>
                      <a:pt x="211" y="1076"/>
                    </a:cubicBezTo>
                    <a:lnTo>
                      <a:pt x="211" y="1076"/>
                    </a:lnTo>
                    <a:cubicBezTo>
                      <a:pt x="259" y="959"/>
                      <a:pt x="336" y="809"/>
                      <a:pt x="465" y="652"/>
                    </a:cubicBezTo>
                    <a:cubicBezTo>
                      <a:pt x="638" y="444"/>
                      <a:pt x="866" y="291"/>
                      <a:pt x="1124" y="210"/>
                    </a:cubicBezTo>
                    <a:cubicBezTo>
                      <a:pt x="1254" y="170"/>
                      <a:pt x="1411" y="142"/>
                      <a:pt x="1568" y="142"/>
                    </a:cubicBezTo>
                    <a:close/>
                    <a:moveTo>
                      <a:pt x="1542" y="1"/>
                    </a:moveTo>
                    <a:cubicBezTo>
                      <a:pt x="1026" y="1"/>
                      <a:pt x="581" y="304"/>
                      <a:pt x="384" y="587"/>
                    </a:cubicBezTo>
                    <a:cubicBezTo>
                      <a:pt x="272" y="735"/>
                      <a:pt x="190" y="904"/>
                      <a:pt x="144" y="1084"/>
                    </a:cubicBezTo>
                    <a:lnTo>
                      <a:pt x="144" y="1084"/>
                    </a:lnTo>
                    <a:cubicBezTo>
                      <a:pt x="51" y="1094"/>
                      <a:pt x="0" y="1101"/>
                      <a:pt x="0" y="1110"/>
                    </a:cubicBezTo>
                    <a:cubicBezTo>
                      <a:pt x="0" y="1117"/>
                      <a:pt x="47" y="1126"/>
                      <a:pt x="133" y="1131"/>
                    </a:cubicBezTo>
                    <a:lnTo>
                      <a:pt x="133" y="1131"/>
                    </a:lnTo>
                    <a:cubicBezTo>
                      <a:pt x="109" y="1250"/>
                      <a:pt x="113" y="1319"/>
                      <a:pt x="121" y="1320"/>
                    </a:cubicBezTo>
                    <a:cubicBezTo>
                      <a:pt x="121" y="1320"/>
                      <a:pt x="121" y="1320"/>
                      <a:pt x="122" y="1320"/>
                    </a:cubicBezTo>
                    <a:cubicBezTo>
                      <a:pt x="135" y="1320"/>
                      <a:pt x="147" y="1248"/>
                      <a:pt x="189" y="1133"/>
                    </a:cubicBezTo>
                    <a:lnTo>
                      <a:pt x="189" y="1133"/>
                    </a:lnTo>
                    <a:cubicBezTo>
                      <a:pt x="208" y="1133"/>
                      <a:pt x="227" y="1133"/>
                      <a:pt x="248" y="1133"/>
                    </a:cubicBezTo>
                    <a:cubicBezTo>
                      <a:pt x="380" y="1133"/>
                      <a:pt x="561" y="1124"/>
                      <a:pt x="778" y="1094"/>
                    </a:cubicBezTo>
                    <a:cubicBezTo>
                      <a:pt x="1059" y="1056"/>
                      <a:pt x="1336" y="991"/>
                      <a:pt x="1604" y="901"/>
                    </a:cubicBezTo>
                    <a:cubicBezTo>
                      <a:pt x="1755" y="844"/>
                      <a:pt x="1912" y="802"/>
                      <a:pt x="2075" y="699"/>
                    </a:cubicBezTo>
                    <a:cubicBezTo>
                      <a:pt x="2152" y="646"/>
                      <a:pt x="2236" y="573"/>
                      <a:pt x="2264" y="455"/>
                    </a:cubicBezTo>
                    <a:cubicBezTo>
                      <a:pt x="2293" y="336"/>
                      <a:pt x="2230" y="207"/>
                      <a:pt x="2142" y="145"/>
                    </a:cubicBezTo>
                    <a:cubicBezTo>
                      <a:pt x="1938" y="43"/>
                      <a:pt x="1735" y="1"/>
                      <a:pt x="154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7" name="Google Shape;3063;p47">
                <a:extLst>
                  <a:ext uri="{FF2B5EF4-FFF2-40B4-BE49-F238E27FC236}">
                    <a16:creationId xmlns:a16="http://schemas.microsoft.com/office/drawing/2014/main" id="{5B346908-CF14-45BB-95D6-DB510FE88071}"/>
                  </a:ext>
                </a:extLst>
              </p:cNvPr>
              <p:cNvSpPr/>
              <p:nvPr/>
            </p:nvSpPr>
            <p:spPr>
              <a:xfrm>
                <a:off x="3300975" y="5257025"/>
                <a:ext cx="2950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496" extrusionOk="0">
                    <a:moveTo>
                      <a:pt x="304" y="1"/>
                    </a:moveTo>
                    <a:cubicBezTo>
                      <a:pt x="292" y="1"/>
                      <a:pt x="279" y="1"/>
                      <a:pt x="266" y="2"/>
                    </a:cubicBezTo>
                    <a:cubicBezTo>
                      <a:pt x="85" y="27"/>
                      <a:pt x="0" y="234"/>
                      <a:pt x="31" y="363"/>
                    </a:cubicBezTo>
                    <a:cubicBezTo>
                      <a:pt x="47" y="500"/>
                      <a:pt x="110" y="617"/>
                      <a:pt x="168" y="709"/>
                    </a:cubicBezTo>
                    <a:cubicBezTo>
                      <a:pt x="272" y="879"/>
                      <a:pt x="398" y="1036"/>
                      <a:pt x="542" y="1175"/>
                    </a:cubicBezTo>
                    <a:cubicBezTo>
                      <a:pt x="771" y="1393"/>
                      <a:pt x="955" y="1485"/>
                      <a:pt x="987" y="1485"/>
                    </a:cubicBezTo>
                    <a:cubicBezTo>
                      <a:pt x="990" y="1485"/>
                      <a:pt x="991" y="1485"/>
                      <a:pt x="992" y="1484"/>
                    </a:cubicBezTo>
                    <a:cubicBezTo>
                      <a:pt x="1004" y="1465"/>
                      <a:pt x="834" y="1346"/>
                      <a:pt x="616" y="1103"/>
                    </a:cubicBezTo>
                    <a:cubicBezTo>
                      <a:pt x="489" y="961"/>
                      <a:pt x="379" y="806"/>
                      <a:pt x="284" y="641"/>
                    </a:cubicBezTo>
                    <a:cubicBezTo>
                      <a:pt x="175" y="477"/>
                      <a:pt x="98" y="184"/>
                      <a:pt x="293" y="145"/>
                    </a:cubicBezTo>
                    <a:cubicBezTo>
                      <a:pt x="303" y="144"/>
                      <a:pt x="313" y="144"/>
                      <a:pt x="323" y="144"/>
                    </a:cubicBezTo>
                    <a:cubicBezTo>
                      <a:pt x="508" y="144"/>
                      <a:pt x="695" y="322"/>
                      <a:pt x="810" y="469"/>
                    </a:cubicBezTo>
                    <a:cubicBezTo>
                      <a:pt x="920" y="618"/>
                      <a:pt x="998" y="789"/>
                      <a:pt x="1036" y="971"/>
                    </a:cubicBezTo>
                    <a:cubicBezTo>
                      <a:pt x="1100" y="1287"/>
                      <a:pt x="1031" y="1490"/>
                      <a:pt x="1057" y="1495"/>
                    </a:cubicBezTo>
                    <a:cubicBezTo>
                      <a:pt x="1057" y="1496"/>
                      <a:pt x="1057" y="1496"/>
                      <a:pt x="1057" y="1496"/>
                    </a:cubicBezTo>
                    <a:cubicBezTo>
                      <a:pt x="1072" y="1496"/>
                      <a:pt x="1179" y="1297"/>
                      <a:pt x="1138" y="954"/>
                    </a:cubicBezTo>
                    <a:cubicBezTo>
                      <a:pt x="1112" y="751"/>
                      <a:pt x="1036" y="557"/>
                      <a:pt x="918" y="389"/>
                    </a:cubicBezTo>
                    <a:cubicBezTo>
                      <a:pt x="784" y="224"/>
                      <a:pt x="613" y="1"/>
                      <a:pt x="30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8" name="Google Shape;3064;p47">
                <a:extLst>
                  <a:ext uri="{FF2B5EF4-FFF2-40B4-BE49-F238E27FC236}">
                    <a16:creationId xmlns:a16="http://schemas.microsoft.com/office/drawing/2014/main" id="{44111973-7A01-4523-82F7-8C106B299FDC}"/>
                  </a:ext>
                </a:extLst>
              </p:cNvPr>
              <p:cNvSpPr/>
              <p:nvPr/>
            </p:nvSpPr>
            <p:spPr>
              <a:xfrm>
                <a:off x="2999575" y="5276300"/>
                <a:ext cx="10890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3454" extrusionOk="0">
                    <a:moveTo>
                      <a:pt x="690" y="0"/>
                    </a:moveTo>
                    <a:cubicBezTo>
                      <a:pt x="505" y="0"/>
                      <a:pt x="353" y="14"/>
                      <a:pt x="240" y="33"/>
                    </a:cubicBezTo>
                    <a:cubicBezTo>
                      <a:pt x="85" y="58"/>
                      <a:pt x="1" y="82"/>
                      <a:pt x="3" y="90"/>
                    </a:cubicBezTo>
                    <a:cubicBezTo>
                      <a:pt x="3" y="95"/>
                      <a:pt x="16" y="97"/>
                      <a:pt x="39" y="97"/>
                    </a:cubicBezTo>
                    <a:cubicBezTo>
                      <a:pt x="100" y="97"/>
                      <a:pt x="234" y="85"/>
                      <a:pt x="426" y="85"/>
                    </a:cubicBezTo>
                    <a:cubicBezTo>
                      <a:pt x="557" y="85"/>
                      <a:pt x="716" y="91"/>
                      <a:pt x="896" y="109"/>
                    </a:cubicBezTo>
                    <a:cubicBezTo>
                      <a:pt x="1439" y="163"/>
                      <a:pt x="2196" y="374"/>
                      <a:pt x="2858" y="887"/>
                    </a:cubicBezTo>
                    <a:cubicBezTo>
                      <a:pt x="3521" y="1399"/>
                      <a:pt x="3915" y="2080"/>
                      <a:pt x="4101" y="2593"/>
                    </a:cubicBezTo>
                    <a:cubicBezTo>
                      <a:pt x="4293" y="3106"/>
                      <a:pt x="4316" y="3453"/>
                      <a:pt x="4343" y="3453"/>
                    </a:cubicBezTo>
                    <a:cubicBezTo>
                      <a:pt x="4343" y="3453"/>
                      <a:pt x="4343" y="3453"/>
                      <a:pt x="4344" y="3453"/>
                    </a:cubicBezTo>
                    <a:cubicBezTo>
                      <a:pt x="4352" y="3452"/>
                      <a:pt x="4355" y="3366"/>
                      <a:pt x="4340" y="3210"/>
                    </a:cubicBezTo>
                    <a:cubicBezTo>
                      <a:pt x="4326" y="3053"/>
                      <a:pt x="4285" y="2828"/>
                      <a:pt x="4199" y="2559"/>
                    </a:cubicBezTo>
                    <a:cubicBezTo>
                      <a:pt x="4033" y="2023"/>
                      <a:pt x="3639" y="1306"/>
                      <a:pt x="2948" y="771"/>
                    </a:cubicBezTo>
                    <a:cubicBezTo>
                      <a:pt x="2257" y="235"/>
                      <a:pt x="1465" y="34"/>
                      <a:pt x="905" y="6"/>
                    </a:cubicBezTo>
                    <a:cubicBezTo>
                      <a:pt x="829" y="2"/>
                      <a:pt x="757" y="0"/>
                      <a:pt x="69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9" name="Google Shape;3065;p47">
                <a:extLst>
                  <a:ext uri="{FF2B5EF4-FFF2-40B4-BE49-F238E27FC236}">
                    <a16:creationId xmlns:a16="http://schemas.microsoft.com/office/drawing/2014/main" id="{C2A1DEAC-3C39-44DF-BD00-635CEF04EF36}"/>
                  </a:ext>
                </a:extLst>
              </p:cNvPr>
              <p:cNvSpPr/>
              <p:nvPr/>
            </p:nvSpPr>
            <p:spPr>
              <a:xfrm>
                <a:off x="3027425" y="5152200"/>
                <a:ext cx="3775" cy="1243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4975" extrusionOk="0">
                    <a:moveTo>
                      <a:pt x="73" y="1"/>
                    </a:moveTo>
                    <a:cubicBezTo>
                      <a:pt x="32" y="1"/>
                      <a:pt x="1" y="1115"/>
                      <a:pt x="3" y="2487"/>
                    </a:cubicBezTo>
                    <a:cubicBezTo>
                      <a:pt x="4" y="3861"/>
                      <a:pt x="38" y="4975"/>
                      <a:pt x="78" y="4975"/>
                    </a:cubicBezTo>
                    <a:cubicBezTo>
                      <a:pt x="120" y="4975"/>
                      <a:pt x="151" y="3861"/>
                      <a:pt x="148" y="2487"/>
                    </a:cubicBezTo>
                    <a:cubicBezTo>
                      <a:pt x="147" y="1115"/>
                      <a:pt x="113" y="1"/>
                      <a:pt x="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0" name="Google Shape;3066;p47">
                <a:extLst>
                  <a:ext uri="{FF2B5EF4-FFF2-40B4-BE49-F238E27FC236}">
                    <a16:creationId xmlns:a16="http://schemas.microsoft.com/office/drawing/2014/main" id="{2A8E75BD-EE2A-4789-B939-8096C71A3262}"/>
                  </a:ext>
                </a:extLst>
              </p:cNvPr>
              <p:cNvSpPr/>
              <p:nvPr/>
            </p:nvSpPr>
            <p:spPr>
              <a:xfrm>
                <a:off x="3146200" y="5333550"/>
                <a:ext cx="886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183" extrusionOk="0">
                    <a:moveTo>
                      <a:pt x="3390" y="1"/>
                    </a:moveTo>
                    <a:cubicBezTo>
                      <a:pt x="3115" y="1"/>
                      <a:pt x="2495" y="33"/>
                      <a:pt x="1774" y="36"/>
                    </a:cubicBezTo>
                    <a:cubicBezTo>
                      <a:pt x="1725" y="36"/>
                      <a:pt x="1677" y="36"/>
                      <a:pt x="1630" y="36"/>
                    </a:cubicBezTo>
                    <a:cubicBezTo>
                      <a:pt x="1004" y="36"/>
                      <a:pt x="469" y="15"/>
                      <a:pt x="197" y="15"/>
                    </a:cubicBezTo>
                    <a:cubicBezTo>
                      <a:pt x="75" y="15"/>
                      <a:pt x="6" y="19"/>
                      <a:pt x="4" y="31"/>
                    </a:cubicBezTo>
                    <a:cubicBezTo>
                      <a:pt x="0" y="69"/>
                      <a:pt x="756" y="183"/>
                      <a:pt x="1709" y="183"/>
                    </a:cubicBezTo>
                    <a:cubicBezTo>
                      <a:pt x="1731" y="183"/>
                      <a:pt x="1752" y="183"/>
                      <a:pt x="1774" y="182"/>
                    </a:cubicBezTo>
                    <a:cubicBezTo>
                      <a:pt x="2758" y="179"/>
                      <a:pt x="3546" y="54"/>
                      <a:pt x="3542" y="15"/>
                    </a:cubicBezTo>
                    <a:cubicBezTo>
                      <a:pt x="3541" y="5"/>
                      <a:pt x="3487" y="1"/>
                      <a:pt x="339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1" name="Google Shape;3067;p47">
                <a:extLst>
                  <a:ext uri="{FF2B5EF4-FFF2-40B4-BE49-F238E27FC236}">
                    <a16:creationId xmlns:a16="http://schemas.microsoft.com/office/drawing/2014/main" id="{9A2BF586-3F43-417E-96C9-3F0A574C2916}"/>
                  </a:ext>
                </a:extLst>
              </p:cNvPr>
              <p:cNvSpPr/>
              <p:nvPr/>
            </p:nvSpPr>
            <p:spPr>
              <a:xfrm>
                <a:off x="3086250" y="5334950"/>
                <a:ext cx="103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90" extrusionOk="0">
                    <a:moveTo>
                      <a:pt x="43" y="0"/>
                    </a:moveTo>
                    <a:cubicBezTo>
                      <a:pt x="37" y="0"/>
                      <a:pt x="33" y="2"/>
                      <a:pt x="30" y="5"/>
                    </a:cubicBezTo>
                    <a:cubicBezTo>
                      <a:pt x="1" y="35"/>
                      <a:pt x="98" y="171"/>
                      <a:pt x="181" y="352"/>
                    </a:cubicBezTo>
                    <a:cubicBezTo>
                      <a:pt x="265" y="529"/>
                      <a:pt x="310" y="689"/>
                      <a:pt x="351" y="689"/>
                    </a:cubicBezTo>
                    <a:cubicBezTo>
                      <a:pt x="351" y="689"/>
                      <a:pt x="352" y="689"/>
                      <a:pt x="352" y="689"/>
                    </a:cubicBezTo>
                    <a:cubicBezTo>
                      <a:pt x="391" y="688"/>
                      <a:pt x="412" y="497"/>
                      <a:pt x="314" y="290"/>
                    </a:cubicBezTo>
                    <a:cubicBezTo>
                      <a:pt x="226" y="106"/>
                      <a:pt x="90" y="0"/>
                      <a:pt x="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2" name="Google Shape;3068;p47">
                <a:extLst>
                  <a:ext uri="{FF2B5EF4-FFF2-40B4-BE49-F238E27FC236}">
                    <a16:creationId xmlns:a16="http://schemas.microsoft.com/office/drawing/2014/main" id="{3CB5FE71-23C8-4CDE-8031-F094C5FA18B2}"/>
                  </a:ext>
                </a:extLst>
              </p:cNvPr>
              <p:cNvSpPr/>
              <p:nvPr/>
            </p:nvSpPr>
            <p:spPr>
              <a:xfrm>
                <a:off x="3063550" y="5307425"/>
                <a:ext cx="129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66" extrusionOk="0">
                    <a:moveTo>
                      <a:pt x="47" y="0"/>
                    </a:moveTo>
                    <a:cubicBezTo>
                      <a:pt x="39" y="0"/>
                      <a:pt x="33" y="2"/>
                      <a:pt x="29" y="6"/>
                    </a:cubicBezTo>
                    <a:cubicBezTo>
                      <a:pt x="0" y="35"/>
                      <a:pt x="80" y="159"/>
                      <a:pt x="207" y="285"/>
                    </a:cubicBezTo>
                    <a:cubicBezTo>
                      <a:pt x="317" y="393"/>
                      <a:pt x="425" y="465"/>
                      <a:pt x="471" y="465"/>
                    </a:cubicBezTo>
                    <a:cubicBezTo>
                      <a:pt x="479" y="465"/>
                      <a:pt x="485" y="463"/>
                      <a:pt x="489" y="459"/>
                    </a:cubicBezTo>
                    <a:cubicBezTo>
                      <a:pt x="517" y="431"/>
                      <a:pt x="438" y="306"/>
                      <a:pt x="310" y="181"/>
                    </a:cubicBezTo>
                    <a:cubicBezTo>
                      <a:pt x="201" y="72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3" name="Google Shape;3069;p47">
                <a:extLst>
                  <a:ext uri="{FF2B5EF4-FFF2-40B4-BE49-F238E27FC236}">
                    <a16:creationId xmlns:a16="http://schemas.microsoft.com/office/drawing/2014/main" id="{F70DBC51-006E-4175-8216-2D79F3EE595C}"/>
                  </a:ext>
                </a:extLst>
              </p:cNvPr>
              <p:cNvSpPr/>
              <p:nvPr/>
            </p:nvSpPr>
            <p:spPr>
              <a:xfrm>
                <a:off x="3031875" y="5293500"/>
                <a:ext cx="1827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300" extrusionOk="0">
                    <a:moveTo>
                      <a:pt x="220" y="1"/>
                    </a:moveTo>
                    <a:cubicBezTo>
                      <a:pt x="89" y="1"/>
                      <a:pt x="1" y="46"/>
                      <a:pt x="10" y="73"/>
                    </a:cubicBezTo>
                    <a:cubicBezTo>
                      <a:pt x="18" y="113"/>
                      <a:pt x="179" y="110"/>
                      <a:pt x="358" y="169"/>
                    </a:cubicBezTo>
                    <a:cubicBezTo>
                      <a:pt x="517" y="219"/>
                      <a:pt x="635" y="300"/>
                      <a:pt x="682" y="300"/>
                    </a:cubicBezTo>
                    <a:cubicBezTo>
                      <a:pt x="688" y="300"/>
                      <a:pt x="693" y="298"/>
                      <a:pt x="697" y="295"/>
                    </a:cubicBezTo>
                    <a:cubicBezTo>
                      <a:pt x="730" y="272"/>
                      <a:pt x="626" y="101"/>
                      <a:pt x="403" y="30"/>
                    </a:cubicBezTo>
                    <a:cubicBezTo>
                      <a:pt x="337" y="9"/>
                      <a:pt x="275" y="1"/>
                      <a:pt x="22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4" name="Google Shape;3070;p47">
                <a:extLst>
                  <a:ext uri="{FF2B5EF4-FFF2-40B4-BE49-F238E27FC236}">
                    <a16:creationId xmlns:a16="http://schemas.microsoft.com/office/drawing/2014/main" id="{243D57A5-FAFE-4019-AEB4-84E3CEEF61C6}"/>
                  </a:ext>
                </a:extLst>
              </p:cNvPr>
              <p:cNvSpPr/>
              <p:nvPr/>
            </p:nvSpPr>
            <p:spPr>
              <a:xfrm>
                <a:off x="3008900" y="5288900"/>
                <a:ext cx="987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194" extrusionOk="0">
                    <a:moveTo>
                      <a:pt x="87" y="0"/>
                    </a:moveTo>
                    <a:cubicBezTo>
                      <a:pt x="49" y="0"/>
                      <a:pt x="22" y="10"/>
                      <a:pt x="15" y="29"/>
                    </a:cubicBezTo>
                    <a:cubicBezTo>
                      <a:pt x="0" y="67"/>
                      <a:pt x="71" y="128"/>
                      <a:pt x="171" y="166"/>
                    </a:cubicBezTo>
                    <a:cubicBezTo>
                      <a:pt x="221" y="185"/>
                      <a:pt x="269" y="194"/>
                      <a:pt x="307" y="194"/>
                    </a:cubicBezTo>
                    <a:cubicBezTo>
                      <a:pt x="345" y="194"/>
                      <a:pt x="373" y="184"/>
                      <a:pt x="380" y="165"/>
                    </a:cubicBezTo>
                    <a:cubicBezTo>
                      <a:pt x="395" y="127"/>
                      <a:pt x="325" y="66"/>
                      <a:pt x="223" y="28"/>
                    </a:cubicBezTo>
                    <a:cubicBezTo>
                      <a:pt x="173" y="9"/>
                      <a:pt x="124" y="0"/>
                      <a:pt x="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5" name="Google Shape;3071;p47">
                <a:extLst>
                  <a:ext uri="{FF2B5EF4-FFF2-40B4-BE49-F238E27FC236}">
                    <a16:creationId xmlns:a16="http://schemas.microsoft.com/office/drawing/2014/main" id="{CF6F949B-7B10-42F3-BBC4-11C92AD82A1A}"/>
                  </a:ext>
                </a:extLst>
              </p:cNvPr>
              <p:cNvSpPr/>
              <p:nvPr/>
            </p:nvSpPr>
            <p:spPr>
              <a:xfrm>
                <a:off x="2997250" y="5224800"/>
                <a:ext cx="304875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12195" h="1826" extrusionOk="0">
                    <a:moveTo>
                      <a:pt x="12155" y="0"/>
                    </a:moveTo>
                    <a:lnTo>
                      <a:pt x="0" y="1061"/>
                    </a:lnTo>
                    <a:lnTo>
                      <a:pt x="107" y="1826"/>
                    </a:lnTo>
                    <a:lnTo>
                      <a:pt x="12195" y="1457"/>
                    </a:lnTo>
                    <a:lnTo>
                      <a:pt x="121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6" name="Google Shape;3072;p47">
                <a:extLst>
                  <a:ext uri="{FF2B5EF4-FFF2-40B4-BE49-F238E27FC236}">
                    <a16:creationId xmlns:a16="http://schemas.microsoft.com/office/drawing/2014/main" id="{3E83CCA4-6C33-43A5-9610-3B7C15A9328E}"/>
                  </a:ext>
                </a:extLst>
              </p:cNvPr>
              <p:cNvSpPr/>
              <p:nvPr/>
            </p:nvSpPr>
            <p:spPr>
              <a:xfrm>
                <a:off x="2354000" y="4168225"/>
                <a:ext cx="1278275" cy="1079175"/>
              </a:xfrm>
              <a:custGeom>
                <a:avLst/>
                <a:gdLst/>
                <a:ahLst/>
                <a:cxnLst/>
                <a:rect l="l" t="t" r="r" b="b"/>
                <a:pathLst>
                  <a:path w="51131" h="43167" extrusionOk="0">
                    <a:moveTo>
                      <a:pt x="38245" y="1"/>
                    </a:moveTo>
                    <a:lnTo>
                      <a:pt x="1" y="524"/>
                    </a:lnTo>
                    <a:lnTo>
                      <a:pt x="19109" y="16397"/>
                    </a:lnTo>
                    <a:cubicBezTo>
                      <a:pt x="19109" y="16397"/>
                      <a:pt x="29574" y="16055"/>
                      <a:pt x="30488" y="16045"/>
                    </a:cubicBezTo>
                    <a:lnTo>
                      <a:pt x="30488" y="16045"/>
                    </a:lnTo>
                    <a:lnTo>
                      <a:pt x="24181" y="43166"/>
                    </a:lnTo>
                    <a:lnTo>
                      <a:pt x="24181" y="43166"/>
                    </a:lnTo>
                    <a:lnTo>
                      <a:pt x="39395" y="43012"/>
                    </a:lnTo>
                    <a:cubicBezTo>
                      <a:pt x="43708" y="29663"/>
                      <a:pt x="46278" y="18767"/>
                      <a:pt x="48392" y="11071"/>
                    </a:cubicBezTo>
                    <a:cubicBezTo>
                      <a:pt x="51130" y="1104"/>
                      <a:pt x="38245" y="1"/>
                      <a:pt x="3824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7" name="Google Shape;3073;p47">
                <a:extLst>
                  <a:ext uri="{FF2B5EF4-FFF2-40B4-BE49-F238E27FC236}">
                    <a16:creationId xmlns:a16="http://schemas.microsoft.com/office/drawing/2014/main" id="{B0FB03FB-D909-47CB-ABF5-2FAB9E5CFE45}"/>
                  </a:ext>
                </a:extLst>
              </p:cNvPr>
              <p:cNvSpPr/>
              <p:nvPr/>
            </p:nvSpPr>
            <p:spPr>
              <a:xfrm>
                <a:off x="3119375" y="4436275"/>
                <a:ext cx="186875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7475" h="5182" extrusionOk="0">
                    <a:moveTo>
                      <a:pt x="7416" y="0"/>
                    </a:moveTo>
                    <a:cubicBezTo>
                      <a:pt x="7313" y="0"/>
                      <a:pt x="6841" y="135"/>
                      <a:pt x="6155" y="419"/>
                    </a:cubicBezTo>
                    <a:cubicBezTo>
                      <a:pt x="5388" y="737"/>
                      <a:pt x="4358" y="1265"/>
                      <a:pt x="3315" y="1993"/>
                    </a:cubicBezTo>
                    <a:cubicBezTo>
                      <a:pt x="2272" y="2722"/>
                      <a:pt x="1423" y="3508"/>
                      <a:pt x="859" y="4119"/>
                    </a:cubicBezTo>
                    <a:cubicBezTo>
                      <a:pt x="294" y="4730"/>
                      <a:pt x="1" y="5155"/>
                      <a:pt x="30" y="5179"/>
                    </a:cubicBezTo>
                    <a:cubicBezTo>
                      <a:pt x="32" y="5180"/>
                      <a:pt x="34" y="5181"/>
                      <a:pt x="37" y="5181"/>
                    </a:cubicBezTo>
                    <a:cubicBezTo>
                      <a:pt x="161" y="5181"/>
                      <a:pt x="1478" y="3650"/>
                      <a:pt x="3496" y="2252"/>
                    </a:cubicBezTo>
                    <a:cubicBezTo>
                      <a:pt x="5545" y="808"/>
                      <a:pt x="7475" y="100"/>
                      <a:pt x="7436" y="6"/>
                    </a:cubicBezTo>
                    <a:cubicBezTo>
                      <a:pt x="7435" y="2"/>
                      <a:pt x="7428" y="0"/>
                      <a:pt x="741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8" name="Google Shape;3074;p47">
                <a:extLst>
                  <a:ext uri="{FF2B5EF4-FFF2-40B4-BE49-F238E27FC236}">
                    <a16:creationId xmlns:a16="http://schemas.microsoft.com/office/drawing/2014/main" id="{A7747B1E-D529-4250-BBCF-7C81096D9EC6}"/>
                  </a:ext>
                </a:extLst>
              </p:cNvPr>
              <p:cNvSpPr/>
              <p:nvPr/>
            </p:nvSpPr>
            <p:spPr>
              <a:xfrm>
                <a:off x="3114475" y="4537775"/>
                <a:ext cx="1238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452" extrusionOk="0">
                    <a:moveTo>
                      <a:pt x="4841" y="1"/>
                    </a:moveTo>
                    <a:cubicBezTo>
                      <a:pt x="4542" y="1"/>
                      <a:pt x="3559" y="179"/>
                      <a:pt x="2419" y="509"/>
                    </a:cubicBezTo>
                    <a:cubicBezTo>
                      <a:pt x="1057" y="902"/>
                      <a:pt x="1" y="1358"/>
                      <a:pt x="31" y="1438"/>
                    </a:cubicBezTo>
                    <a:cubicBezTo>
                      <a:pt x="34" y="1447"/>
                      <a:pt x="49" y="1451"/>
                      <a:pt x="77" y="1451"/>
                    </a:cubicBezTo>
                    <a:cubicBezTo>
                      <a:pt x="300" y="1451"/>
                      <a:pt x="1302" y="1160"/>
                      <a:pt x="2506" y="813"/>
                    </a:cubicBezTo>
                    <a:cubicBezTo>
                      <a:pt x="3855" y="422"/>
                      <a:pt x="4953" y="108"/>
                      <a:pt x="4934" y="21"/>
                    </a:cubicBezTo>
                    <a:cubicBezTo>
                      <a:pt x="4931" y="8"/>
                      <a:pt x="4899" y="1"/>
                      <a:pt x="484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9" name="Google Shape;3075;p47">
                <a:extLst>
                  <a:ext uri="{FF2B5EF4-FFF2-40B4-BE49-F238E27FC236}">
                    <a16:creationId xmlns:a16="http://schemas.microsoft.com/office/drawing/2014/main" id="{48BB9B46-2093-4503-A0AC-777C21815528}"/>
                  </a:ext>
                </a:extLst>
              </p:cNvPr>
              <p:cNvSpPr/>
              <p:nvPr/>
            </p:nvSpPr>
            <p:spPr>
              <a:xfrm>
                <a:off x="2951450" y="5091325"/>
                <a:ext cx="4383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7532" h="6431" extrusionOk="0">
                    <a:moveTo>
                      <a:pt x="17518" y="0"/>
                    </a:moveTo>
                    <a:lnTo>
                      <a:pt x="1" y="36"/>
                    </a:lnTo>
                    <a:lnTo>
                      <a:pt x="15" y="6431"/>
                    </a:lnTo>
                    <a:lnTo>
                      <a:pt x="17531" y="6393"/>
                    </a:lnTo>
                    <a:lnTo>
                      <a:pt x="17518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0" name="Google Shape;3076;p47">
                <a:extLst>
                  <a:ext uri="{FF2B5EF4-FFF2-40B4-BE49-F238E27FC236}">
                    <a16:creationId xmlns:a16="http://schemas.microsoft.com/office/drawing/2014/main" id="{F85893B9-C0CF-4D8F-A1C8-FD3EEFD21FBE}"/>
                  </a:ext>
                </a:extLst>
              </p:cNvPr>
              <p:cNvSpPr/>
              <p:nvPr/>
            </p:nvSpPr>
            <p:spPr>
              <a:xfrm>
                <a:off x="1677350" y="4099825"/>
                <a:ext cx="1538700" cy="1264850"/>
              </a:xfrm>
              <a:custGeom>
                <a:avLst/>
                <a:gdLst/>
                <a:ahLst/>
                <a:cxnLst/>
                <a:rect l="l" t="t" r="r" b="b"/>
                <a:pathLst>
                  <a:path w="61548" h="50594" extrusionOk="0">
                    <a:moveTo>
                      <a:pt x="2717" y="0"/>
                    </a:moveTo>
                    <a:cubicBezTo>
                      <a:pt x="2717" y="0"/>
                      <a:pt x="1" y="5606"/>
                      <a:pt x="3807" y="11576"/>
                    </a:cubicBezTo>
                    <a:cubicBezTo>
                      <a:pt x="7446" y="17282"/>
                      <a:pt x="39141" y="34643"/>
                      <a:pt x="40063" y="35148"/>
                    </a:cubicBezTo>
                    <a:lnTo>
                      <a:pt x="40063" y="35148"/>
                    </a:lnTo>
                    <a:lnTo>
                      <a:pt x="3167" y="34409"/>
                    </a:lnTo>
                    <a:lnTo>
                      <a:pt x="3209" y="50593"/>
                    </a:lnTo>
                    <a:cubicBezTo>
                      <a:pt x="3209" y="50593"/>
                      <a:pt x="20113" y="50524"/>
                      <a:pt x="35179" y="50490"/>
                    </a:cubicBezTo>
                    <a:cubicBezTo>
                      <a:pt x="35250" y="50490"/>
                      <a:pt x="35321" y="50490"/>
                      <a:pt x="35391" y="50490"/>
                    </a:cubicBezTo>
                    <a:cubicBezTo>
                      <a:pt x="38007" y="50490"/>
                      <a:pt x="40856" y="50594"/>
                      <a:pt x="43681" y="50594"/>
                    </a:cubicBezTo>
                    <a:cubicBezTo>
                      <a:pt x="52742" y="50594"/>
                      <a:pt x="61548" y="49525"/>
                      <a:pt x="61548" y="40531"/>
                    </a:cubicBezTo>
                    <a:cubicBezTo>
                      <a:pt x="61548" y="33595"/>
                      <a:pt x="53889" y="26561"/>
                      <a:pt x="49637" y="23192"/>
                    </a:cubicBezTo>
                    <a:lnTo>
                      <a:pt x="50555" y="22042"/>
                    </a:lnTo>
                    <a:lnTo>
                      <a:pt x="30137" y="3659"/>
                    </a:lnTo>
                    <a:lnTo>
                      <a:pt x="271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1" name="Google Shape;3077;p47">
                <a:extLst>
                  <a:ext uri="{FF2B5EF4-FFF2-40B4-BE49-F238E27FC236}">
                    <a16:creationId xmlns:a16="http://schemas.microsoft.com/office/drawing/2014/main" id="{AC4BCC36-9C60-43E3-B661-20E2F0E69EA8}"/>
                  </a:ext>
                </a:extLst>
              </p:cNvPr>
              <p:cNvSpPr/>
              <p:nvPr/>
            </p:nvSpPr>
            <p:spPr>
              <a:xfrm>
                <a:off x="2674725" y="4977000"/>
                <a:ext cx="1992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3453" extrusionOk="0">
                    <a:moveTo>
                      <a:pt x="54" y="1"/>
                    </a:moveTo>
                    <a:cubicBezTo>
                      <a:pt x="43" y="1"/>
                      <a:pt x="37" y="3"/>
                      <a:pt x="35" y="7"/>
                    </a:cubicBezTo>
                    <a:cubicBezTo>
                      <a:pt x="1" y="88"/>
                      <a:pt x="1741" y="923"/>
                      <a:pt x="3922" y="1872"/>
                    </a:cubicBezTo>
                    <a:cubicBezTo>
                      <a:pt x="5991" y="2773"/>
                      <a:pt x="7713" y="3453"/>
                      <a:pt x="7916" y="3453"/>
                    </a:cubicBezTo>
                    <a:cubicBezTo>
                      <a:pt x="7927" y="3453"/>
                      <a:pt x="7934" y="3451"/>
                      <a:pt x="7936" y="3447"/>
                    </a:cubicBezTo>
                    <a:cubicBezTo>
                      <a:pt x="7971" y="3367"/>
                      <a:pt x="6230" y="2533"/>
                      <a:pt x="4049" y="1583"/>
                    </a:cubicBezTo>
                    <a:cubicBezTo>
                      <a:pt x="1980" y="682"/>
                      <a:pt x="257" y="1"/>
                      <a:pt x="5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2" name="Google Shape;3078;p47">
                <a:extLst>
                  <a:ext uri="{FF2B5EF4-FFF2-40B4-BE49-F238E27FC236}">
                    <a16:creationId xmlns:a16="http://schemas.microsoft.com/office/drawing/2014/main" id="{947F3C16-B743-48A8-A5AD-2B016328FBF8}"/>
                  </a:ext>
                </a:extLst>
              </p:cNvPr>
              <p:cNvSpPr/>
              <p:nvPr/>
            </p:nvSpPr>
            <p:spPr>
              <a:xfrm>
                <a:off x="2666225" y="4961700"/>
                <a:ext cx="14290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368" extrusionOk="0">
                    <a:moveTo>
                      <a:pt x="4301" y="1"/>
                    </a:moveTo>
                    <a:cubicBezTo>
                      <a:pt x="3876" y="1"/>
                      <a:pt x="3381" y="9"/>
                      <a:pt x="2853" y="26"/>
                    </a:cubicBezTo>
                    <a:cubicBezTo>
                      <a:pt x="1276" y="77"/>
                      <a:pt x="0" y="189"/>
                      <a:pt x="4" y="277"/>
                    </a:cubicBezTo>
                    <a:cubicBezTo>
                      <a:pt x="5" y="335"/>
                      <a:pt x="572" y="368"/>
                      <a:pt x="1415" y="368"/>
                    </a:cubicBezTo>
                    <a:cubicBezTo>
                      <a:pt x="1840" y="368"/>
                      <a:pt x="2335" y="359"/>
                      <a:pt x="2863" y="342"/>
                    </a:cubicBezTo>
                    <a:cubicBezTo>
                      <a:pt x="4440" y="291"/>
                      <a:pt x="5716" y="178"/>
                      <a:pt x="5713" y="91"/>
                    </a:cubicBezTo>
                    <a:cubicBezTo>
                      <a:pt x="5711" y="33"/>
                      <a:pt x="5145" y="1"/>
                      <a:pt x="430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3" name="Google Shape;3079;p47">
                <a:extLst>
                  <a:ext uri="{FF2B5EF4-FFF2-40B4-BE49-F238E27FC236}">
                    <a16:creationId xmlns:a16="http://schemas.microsoft.com/office/drawing/2014/main" id="{C4B5B984-F1AC-4F25-BC0B-53987A34CF71}"/>
                  </a:ext>
                </a:extLst>
              </p:cNvPr>
              <p:cNvSpPr/>
              <p:nvPr/>
            </p:nvSpPr>
            <p:spPr>
              <a:xfrm>
                <a:off x="1755175" y="4944275"/>
                <a:ext cx="159875" cy="4379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17518" extrusionOk="0">
                    <a:moveTo>
                      <a:pt x="1" y="1"/>
                    </a:moveTo>
                    <a:lnTo>
                      <a:pt x="1" y="17517"/>
                    </a:lnTo>
                    <a:lnTo>
                      <a:pt x="6395" y="17517"/>
                    </a:lnTo>
                    <a:lnTo>
                      <a:pt x="6395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4" name="Google Shape;3080;p47">
                <a:extLst>
                  <a:ext uri="{FF2B5EF4-FFF2-40B4-BE49-F238E27FC236}">
                    <a16:creationId xmlns:a16="http://schemas.microsoft.com/office/drawing/2014/main" id="{97D7A0A9-AEB2-4EED-B673-AF94DC492799}"/>
                  </a:ext>
                </a:extLst>
              </p:cNvPr>
              <p:cNvSpPr/>
              <p:nvPr/>
            </p:nvSpPr>
            <p:spPr>
              <a:xfrm>
                <a:off x="2397225" y="3211350"/>
                <a:ext cx="1398375" cy="1125275"/>
              </a:xfrm>
              <a:custGeom>
                <a:avLst/>
                <a:gdLst/>
                <a:ahLst/>
                <a:cxnLst/>
                <a:rect l="l" t="t" r="r" b="b"/>
                <a:pathLst>
                  <a:path w="55935" h="45011" extrusionOk="0">
                    <a:moveTo>
                      <a:pt x="8791" y="1"/>
                    </a:moveTo>
                    <a:cubicBezTo>
                      <a:pt x="6952" y="1"/>
                      <a:pt x="5023" y="607"/>
                      <a:pt x="3128" y="1919"/>
                    </a:cubicBezTo>
                    <a:lnTo>
                      <a:pt x="1" y="4083"/>
                    </a:lnTo>
                    <a:cubicBezTo>
                      <a:pt x="1" y="4083"/>
                      <a:pt x="13304" y="25338"/>
                      <a:pt x="15670" y="29382"/>
                    </a:cubicBezTo>
                    <a:cubicBezTo>
                      <a:pt x="18038" y="33425"/>
                      <a:pt x="51823" y="45010"/>
                      <a:pt x="51823" y="45010"/>
                    </a:cubicBezTo>
                    <a:lnTo>
                      <a:pt x="55935" y="36722"/>
                    </a:lnTo>
                    <a:cubicBezTo>
                      <a:pt x="55935" y="36722"/>
                      <a:pt x="28996" y="24630"/>
                      <a:pt x="26706" y="23286"/>
                    </a:cubicBezTo>
                    <a:cubicBezTo>
                      <a:pt x="25522" y="22591"/>
                      <a:pt x="21076" y="14391"/>
                      <a:pt x="18079" y="7246"/>
                    </a:cubicBezTo>
                    <a:cubicBezTo>
                      <a:pt x="16186" y="2733"/>
                      <a:pt x="12693" y="1"/>
                      <a:pt x="8791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5" name="Google Shape;3081;p47">
                <a:extLst>
                  <a:ext uri="{FF2B5EF4-FFF2-40B4-BE49-F238E27FC236}">
                    <a16:creationId xmlns:a16="http://schemas.microsoft.com/office/drawing/2014/main" id="{71612CE2-F730-42E2-B8CE-2E442E5A1CB3}"/>
                  </a:ext>
                </a:extLst>
              </p:cNvPr>
              <p:cNvSpPr/>
              <p:nvPr/>
            </p:nvSpPr>
            <p:spPr>
              <a:xfrm>
                <a:off x="3690000" y="4076900"/>
                <a:ext cx="276000" cy="347925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3917" extrusionOk="0">
                    <a:moveTo>
                      <a:pt x="9838" y="0"/>
                    </a:moveTo>
                    <a:cubicBezTo>
                      <a:pt x="9403" y="0"/>
                      <a:pt x="8960" y="398"/>
                      <a:pt x="8253" y="894"/>
                    </a:cubicBezTo>
                    <a:cubicBezTo>
                      <a:pt x="7258" y="1588"/>
                      <a:pt x="4224" y="2099"/>
                      <a:pt x="4224" y="2099"/>
                    </a:cubicBezTo>
                    <a:lnTo>
                      <a:pt x="0" y="10335"/>
                    </a:lnTo>
                    <a:cubicBezTo>
                      <a:pt x="0" y="10335"/>
                      <a:pt x="4075" y="13236"/>
                      <a:pt x="4642" y="13593"/>
                    </a:cubicBezTo>
                    <a:cubicBezTo>
                      <a:pt x="4642" y="13593"/>
                      <a:pt x="5206" y="13917"/>
                      <a:pt x="5697" y="13917"/>
                    </a:cubicBezTo>
                    <a:cubicBezTo>
                      <a:pt x="6076" y="13917"/>
                      <a:pt x="6413" y="13724"/>
                      <a:pt x="6413" y="13040"/>
                    </a:cubicBezTo>
                    <a:cubicBezTo>
                      <a:pt x="6413" y="12672"/>
                      <a:pt x="6254" y="12945"/>
                      <a:pt x="6857" y="12570"/>
                    </a:cubicBezTo>
                    <a:cubicBezTo>
                      <a:pt x="8077" y="11814"/>
                      <a:pt x="7243" y="11067"/>
                      <a:pt x="7243" y="11067"/>
                    </a:cubicBezTo>
                    <a:cubicBezTo>
                      <a:pt x="7243" y="11067"/>
                      <a:pt x="6970" y="10743"/>
                      <a:pt x="7024" y="10522"/>
                    </a:cubicBezTo>
                    <a:cubicBezTo>
                      <a:pt x="7066" y="10354"/>
                      <a:pt x="7169" y="10311"/>
                      <a:pt x="7263" y="10311"/>
                    </a:cubicBezTo>
                    <a:cubicBezTo>
                      <a:pt x="7361" y="10311"/>
                      <a:pt x="7450" y="10357"/>
                      <a:pt x="7450" y="10357"/>
                    </a:cubicBezTo>
                    <a:cubicBezTo>
                      <a:pt x="7644" y="10397"/>
                      <a:pt x="7815" y="10414"/>
                      <a:pt x="7964" y="10414"/>
                    </a:cubicBezTo>
                    <a:cubicBezTo>
                      <a:pt x="8754" y="10414"/>
                      <a:pt x="8956" y="9921"/>
                      <a:pt x="8823" y="9502"/>
                    </a:cubicBezTo>
                    <a:cubicBezTo>
                      <a:pt x="8670" y="9018"/>
                      <a:pt x="7822" y="8456"/>
                      <a:pt x="7656" y="8180"/>
                    </a:cubicBezTo>
                    <a:cubicBezTo>
                      <a:pt x="7551" y="8005"/>
                      <a:pt x="7743" y="7973"/>
                      <a:pt x="7898" y="7973"/>
                    </a:cubicBezTo>
                    <a:cubicBezTo>
                      <a:pt x="7988" y="7973"/>
                      <a:pt x="8066" y="7984"/>
                      <a:pt x="8066" y="7984"/>
                    </a:cubicBezTo>
                    <a:cubicBezTo>
                      <a:pt x="8066" y="7984"/>
                      <a:pt x="8338" y="8019"/>
                      <a:pt x="8690" y="8019"/>
                    </a:cubicBezTo>
                    <a:cubicBezTo>
                      <a:pt x="9201" y="8019"/>
                      <a:pt x="9878" y="7945"/>
                      <a:pt x="10133" y="7585"/>
                    </a:cubicBezTo>
                    <a:cubicBezTo>
                      <a:pt x="10564" y="6976"/>
                      <a:pt x="10356" y="6761"/>
                      <a:pt x="9824" y="6386"/>
                    </a:cubicBezTo>
                    <a:cubicBezTo>
                      <a:pt x="9525" y="6175"/>
                      <a:pt x="6195" y="4955"/>
                      <a:pt x="6196" y="4227"/>
                    </a:cubicBezTo>
                    <a:cubicBezTo>
                      <a:pt x="6199" y="3500"/>
                      <a:pt x="7434" y="3365"/>
                      <a:pt x="8472" y="2818"/>
                    </a:cubicBezTo>
                    <a:cubicBezTo>
                      <a:pt x="9512" y="2271"/>
                      <a:pt x="11039" y="739"/>
                      <a:pt x="10379" y="216"/>
                    </a:cubicBezTo>
                    <a:cubicBezTo>
                      <a:pt x="10188" y="65"/>
                      <a:pt x="10014" y="0"/>
                      <a:pt x="9838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6" name="Google Shape;3082;p47">
                <a:extLst>
                  <a:ext uri="{FF2B5EF4-FFF2-40B4-BE49-F238E27FC236}">
                    <a16:creationId xmlns:a16="http://schemas.microsoft.com/office/drawing/2014/main" id="{E085913B-9D4F-4C48-9F60-A05141912092}"/>
                  </a:ext>
                </a:extLst>
              </p:cNvPr>
              <p:cNvSpPr/>
              <p:nvPr/>
            </p:nvSpPr>
            <p:spPr>
              <a:xfrm>
                <a:off x="4490775" y="4381975"/>
                <a:ext cx="91050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3642" h="3778" extrusionOk="0">
                    <a:moveTo>
                      <a:pt x="590" y="0"/>
                    </a:moveTo>
                    <a:cubicBezTo>
                      <a:pt x="590" y="1"/>
                      <a:pt x="1" y="3155"/>
                      <a:pt x="1534" y="3751"/>
                    </a:cubicBezTo>
                    <a:cubicBezTo>
                      <a:pt x="1580" y="3769"/>
                      <a:pt x="1631" y="3777"/>
                      <a:pt x="1684" y="3777"/>
                    </a:cubicBezTo>
                    <a:cubicBezTo>
                      <a:pt x="2417" y="3777"/>
                      <a:pt x="3641" y="2107"/>
                      <a:pt x="59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7" name="Google Shape;3083;p47">
                <a:extLst>
                  <a:ext uri="{FF2B5EF4-FFF2-40B4-BE49-F238E27FC236}">
                    <a16:creationId xmlns:a16="http://schemas.microsoft.com/office/drawing/2014/main" id="{4596C4E1-FD64-4408-A379-553A34790BA2}"/>
                  </a:ext>
                </a:extLst>
              </p:cNvPr>
              <p:cNvSpPr/>
              <p:nvPr/>
            </p:nvSpPr>
            <p:spPr>
              <a:xfrm>
                <a:off x="4522150" y="4354125"/>
                <a:ext cx="7047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1371" extrusionOk="0">
                    <a:moveTo>
                      <a:pt x="1463" y="1"/>
                    </a:moveTo>
                    <a:cubicBezTo>
                      <a:pt x="1085" y="1"/>
                      <a:pt x="603" y="98"/>
                      <a:pt x="0" y="346"/>
                    </a:cubicBezTo>
                    <a:cubicBezTo>
                      <a:pt x="0" y="346"/>
                      <a:pt x="1076" y="1370"/>
                      <a:pt x="1967" y="1370"/>
                    </a:cubicBezTo>
                    <a:cubicBezTo>
                      <a:pt x="2161" y="1370"/>
                      <a:pt x="2346" y="1322"/>
                      <a:pt x="2509" y="1205"/>
                    </a:cubicBezTo>
                    <a:cubicBezTo>
                      <a:pt x="2819" y="981"/>
                      <a:pt x="2664" y="1"/>
                      <a:pt x="146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8" name="Google Shape;3084;p47">
                <a:extLst>
                  <a:ext uri="{FF2B5EF4-FFF2-40B4-BE49-F238E27FC236}">
                    <a16:creationId xmlns:a16="http://schemas.microsoft.com/office/drawing/2014/main" id="{0026E27F-3CA6-49B3-9202-93A3AF709614}"/>
                  </a:ext>
                </a:extLst>
              </p:cNvPr>
              <p:cNvSpPr/>
              <p:nvPr/>
            </p:nvSpPr>
            <p:spPr>
              <a:xfrm>
                <a:off x="4581675" y="4420350"/>
                <a:ext cx="122975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3488" extrusionOk="0">
                    <a:moveTo>
                      <a:pt x="0" y="1"/>
                    </a:moveTo>
                    <a:cubicBezTo>
                      <a:pt x="0" y="1"/>
                      <a:pt x="1202" y="3488"/>
                      <a:pt x="3093" y="3488"/>
                    </a:cubicBezTo>
                    <a:cubicBezTo>
                      <a:pt x="3168" y="3488"/>
                      <a:pt x="3243" y="3482"/>
                      <a:pt x="3320" y="3471"/>
                    </a:cubicBezTo>
                    <a:cubicBezTo>
                      <a:pt x="4221" y="3339"/>
                      <a:pt x="4919" y="431"/>
                      <a:pt x="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9" name="Google Shape;3085;p47">
                <a:extLst>
                  <a:ext uri="{FF2B5EF4-FFF2-40B4-BE49-F238E27FC236}">
                    <a16:creationId xmlns:a16="http://schemas.microsoft.com/office/drawing/2014/main" id="{B19BF78C-DBC8-4749-8C59-A8472B2306EA}"/>
                  </a:ext>
                </a:extLst>
              </p:cNvPr>
              <p:cNvSpPr/>
              <p:nvPr/>
            </p:nvSpPr>
            <p:spPr>
              <a:xfrm>
                <a:off x="3719000" y="4194675"/>
                <a:ext cx="386500" cy="353350"/>
              </a:xfrm>
              <a:custGeom>
                <a:avLst/>
                <a:gdLst/>
                <a:ahLst/>
                <a:cxnLst/>
                <a:rect l="l" t="t" r="r" b="b"/>
                <a:pathLst>
                  <a:path w="15460" h="14134" extrusionOk="0">
                    <a:moveTo>
                      <a:pt x="10180" y="1"/>
                    </a:moveTo>
                    <a:cubicBezTo>
                      <a:pt x="8117" y="1"/>
                      <a:pt x="5857" y="675"/>
                      <a:pt x="4220" y="3008"/>
                    </a:cubicBezTo>
                    <a:cubicBezTo>
                      <a:pt x="1" y="9020"/>
                      <a:pt x="6404" y="14082"/>
                      <a:pt x="6469" y="14133"/>
                    </a:cubicBezTo>
                    <a:lnTo>
                      <a:pt x="6841" y="13652"/>
                    </a:lnTo>
                    <a:cubicBezTo>
                      <a:pt x="6825" y="13641"/>
                      <a:pt x="5308" y="12453"/>
                      <a:pt x="4291" y="10584"/>
                    </a:cubicBezTo>
                    <a:cubicBezTo>
                      <a:pt x="2945" y="8110"/>
                      <a:pt x="3088" y="5678"/>
                      <a:pt x="4717" y="3357"/>
                    </a:cubicBezTo>
                    <a:cubicBezTo>
                      <a:pt x="6006" y="1519"/>
                      <a:pt x="7837" y="591"/>
                      <a:pt x="10168" y="591"/>
                    </a:cubicBezTo>
                    <a:cubicBezTo>
                      <a:pt x="10517" y="591"/>
                      <a:pt x="10877" y="612"/>
                      <a:pt x="11249" y="653"/>
                    </a:cubicBezTo>
                    <a:cubicBezTo>
                      <a:pt x="13414" y="897"/>
                      <a:pt x="15162" y="1792"/>
                      <a:pt x="15179" y="1801"/>
                    </a:cubicBezTo>
                    <a:lnTo>
                      <a:pt x="15460" y="1262"/>
                    </a:lnTo>
                    <a:cubicBezTo>
                      <a:pt x="15418" y="1240"/>
                      <a:pt x="12979" y="1"/>
                      <a:pt x="101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0" name="Google Shape;3086;p47">
                <a:extLst>
                  <a:ext uri="{FF2B5EF4-FFF2-40B4-BE49-F238E27FC236}">
                    <a16:creationId xmlns:a16="http://schemas.microsoft.com/office/drawing/2014/main" id="{4D16273F-DAD6-47E2-8462-1180224990CD}"/>
                  </a:ext>
                </a:extLst>
              </p:cNvPr>
              <p:cNvSpPr/>
              <p:nvPr/>
            </p:nvSpPr>
            <p:spPr>
              <a:xfrm>
                <a:off x="3769325" y="4155675"/>
                <a:ext cx="678825" cy="755750"/>
              </a:xfrm>
              <a:custGeom>
                <a:avLst/>
                <a:gdLst/>
                <a:ahLst/>
                <a:cxnLst/>
                <a:rect l="l" t="t" r="r" b="b"/>
                <a:pathLst>
                  <a:path w="27153" h="30230" extrusionOk="0">
                    <a:moveTo>
                      <a:pt x="14879" y="0"/>
                    </a:moveTo>
                    <a:lnTo>
                      <a:pt x="1" y="22458"/>
                    </a:lnTo>
                    <a:lnTo>
                      <a:pt x="14000" y="30230"/>
                    </a:lnTo>
                    <a:lnTo>
                      <a:pt x="22331" y="7473"/>
                    </a:lnTo>
                    <a:lnTo>
                      <a:pt x="27152" y="7382"/>
                    </a:lnTo>
                    <a:lnTo>
                      <a:pt x="1487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1" name="Google Shape;3087;p47">
                <a:extLst>
                  <a:ext uri="{FF2B5EF4-FFF2-40B4-BE49-F238E27FC236}">
                    <a16:creationId xmlns:a16="http://schemas.microsoft.com/office/drawing/2014/main" id="{23703C8A-E8EB-43FC-9AF6-CBC06FF05850}"/>
                  </a:ext>
                </a:extLst>
              </p:cNvPr>
              <p:cNvSpPr/>
              <p:nvPr/>
            </p:nvSpPr>
            <p:spPr>
              <a:xfrm>
                <a:off x="3770375" y="4710900"/>
                <a:ext cx="349425" cy="200550"/>
              </a:xfrm>
              <a:custGeom>
                <a:avLst/>
                <a:gdLst/>
                <a:ahLst/>
                <a:cxnLst/>
                <a:rect l="l" t="t" r="r" b="b"/>
                <a:pathLst>
                  <a:path w="13977" h="8022" extrusionOk="0">
                    <a:moveTo>
                      <a:pt x="1220" y="0"/>
                    </a:moveTo>
                    <a:cubicBezTo>
                      <a:pt x="1013" y="0"/>
                      <a:pt x="830" y="5"/>
                      <a:pt x="673" y="14"/>
                    </a:cubicBezTo>
                    <a:cubicBezTo>
                      <a:pt x="238" y="36"/>
                      <a:pt x="0" y="72"/>
                      <a:pt x="1" y="92"/>
                    </a:cubicBezTo>
                    <a:cubicBezTo>
                      <a:pt x="2" y="147"/>
                      <a:pt x="962" y="92"/>
                      <a:pt x="2490" y="280"/>
                    </a:cubicBezTo>
                    <a:cubicBezTo>
                      <a:pt x="4004" y="477"/>
                      <a:pt x="6133" y="884"/>
                      <a:pt x="8197" y="1981"/>
                    </a:cubicBezTo>
                    <a:cubicBezTo>
                      <a:pt x="10247" y="3110"/>
                      <a:pt x="11761" y="4656"/>
                      <a:pt x="12642" y="5905"/>
                    </a:cubicBezTo>
                    <a:cubicBezTo>
                      <a:pt x="13517" y="7140"/>
                      <a:pt x="13893" y="8021"/>
                      <a:pt x="13955" y="8021"/>
                    </a:cubicBezTo>
                    <a:cubicBezTo>
                      <a:pt x="13956" y="8021"/>
                      <a:pt x="13957" y="8021"/>
                      <a:pt x="13958" y="8021"/>
                    </a:cubicBezTo>
                    <a:cubicBezTo>
                      <a:pt x="13976" y="8013"/>
                      <a:pt x="13900" y="7785"/>
                      <a:pt x="13722" y="7389"/>
                    </a:cubicBezTo>
                    <a:cubicBezTo>
                      <a:pt x="13546" y="6991"/>
                      <a:pt x="13255" y="6430"/>
                      <a:pt x="12826" y="5778"/>
                    </a:cubicBezTo>
                    <a:cubicBezTo>
                      <a:pt x="11977" y="4474"/>
                      <a:pt x="10450" y="2861"/>
                      <a:pt x="8348" y="1703"/>
                    </a:cubicBezTo>
                    <a:cubicBezTo>
                      <a:pt x="6222" y="574"/>
                      <a:pt x="4053" y="200"/>
                      <a:pt x="2513" y="57"/>
                    </a:cubicBezTo>
                    <a:cubicBezTo>
                      <a:pt x="2018" y="16"/>
                      <a:pt x="1583" y="0"/>
                      <a:pt x="122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2" name="Google Shape;3088;p47">
                <a:extLst>
                  <a:ext uri="{FF2B5EF4-FFF2-40B4-BE49-F238E27FC236}">
                    <a16:creationId xmlns:a16="http://schemas.microsoft.com/office/drawing/2014/main" id="{C5C4B9C1-5367-4366-A03D-8ADD522AD54B}"/>
                  </a:ext>
                </a:extLst>
              </p:cNvPr>
              <p:cNvSpPr/>
              <p:nvPr/>
            </p:nvSpPr>
            <p:spPr>
              <a:xfrm>
                <a:off x="2848100" y="3363850"/>
                <a:ext cx="244600" cy="629850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25194" extrusionOk="0">
                    <a:moveTo>
                      <a:pt x="1286" y="0"/>
                    </a:moveTo>
                    <a:lnTo>
                      <a:pt x="1" y="25191"/>
                    </a:lnTo>
                    <a:lnTo>
                      <a:pt x="1" y="25191"/>
                    </a:lnTo>
                    <a:cubicBezTo>
                      <a:pt x="44" y="24761"/>
                      <a:pt x="9783" y="17186"/>
                      <a:pt x="9783" y="17186"/>
                    </a:cubicBezTo>
                    <a:cubicBezTo>
                      <a:pt x="9783" y="17186"/>
                      <a:pt x="3871" y="4589"/>
                      <a:pt x="1286" y="0"/>
                    </a:cubicBezTo>
                    <a:close/>
                    <a:moveTo>
                      <a:pt x="1" y="25191"/>
                    </a:moveTo>
                    <a:lnTo>
                      <a:pt x="1" y="25191"/>
                    </a:lnTo>
                    <a:cubicBezTo>
                      <a:pt x="1" y="25192"/>
                      <a:pt x="1" y="25193"/>
                      <a:pt x="1" y="25194"/>
                    </a:cubicBezTo>
                    <a:lnTo>
                      <a:pt x="1" y="25191"/>
                    </a:lnTo>
                    <a:close/>
                  </a:path>
                </a:pathLst>
              </a:custGeom>
              <a:solidFill>
                <a:srgbClr val="BF5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3" name="Google Shape;3089;p47">
                <a:extLst>
                  <a:ext uri="{FF2B5EF4-FFF2-40B4-BE49-F238E27FC236}">
                    <a16:creationId xmlns:a16="http://schemas.microsoft.com/office/drawing/2014/main" id="{54B8CC9B-7FEC-4160-9AA6-EED4C3FC41EF}"/>
                  </a:ext>
                </a:extLst>
              </p:cNvPr>
              <p:cNvSpPr/>
              <p:nvPr/>
            </p:nvSpPr>
            <p:spPr>
              <a:xfrm>
                <a:off x="1717850" y="3206150"/>
                <a:ext cx="1194825" cy="1089100"/>
              </a:xfrm>
              <a:custGeom>
                <a:avLst/>
                <a:gdLst/>
                <a:ahLst/>
                <a:cxnLst/>
                <a:rect l="l" t="t" r="r" b="b"/>
                <a:pathLst>
                  <a:path w="47793" h="43564" extrusionOk="0">
                    <a:moveTo>
                      <a:pt x="36420" y="0"/>
                    </a:moveTo>
                    <a:cubicBezTo>
                      <a:pt x="33762" y="0"/>
                      <a:pt x="30650" y="1117"/>
                      <a:pt x="27176" y="4291"/>
                    </a:cubicBezTo>
                    <a:cubicBezTo>
                      <a:pt x="19521" y="11283"/>
                      <a:pt x="7029" y="25693"/>
                      <a:pt x="2566" y="31340"/>
                    </a:cubicBezTo>
                    <a:cubicBezTo>
                      <a:pt x="1566" y="32606"/>
                      <a:pt x="1" y="34528"/>
                      <a:pt x="1097" y="35714"/>
                    </a:cubicBezTo>
                    <a:cubicBezTo>
                      <a:pt x="3581" y="38403"/>
                      <a:pt x="9251" y="43563"/>
                      <a:pt x="18921" y="43563"/>
                    </a:cubicBezTo>
                    <a:cubicBezTo>
                      <a:pt x="22270" y="43563"/>
                      <a:pt x="26098" y="42944"/>
                      <a:pt x="30439" y="41390"/>
                    </a:cubicBezTo>
                    <a:lnTo>
                      <a:pt x="47793" y="8727"/>
                    </a:lnTo>
                    <a:lnTo>
                      <a:pt x="46496" y="6308"/>
                    </a:lnTo>
                    <a:cubicBezTo>
                      <a:pt x="46496" y="6308"/>
                      <a:pt x="42737" y="0"/>
                      <a:pt x="36420" y="0"/>
                    </a:cubicBezTo>
                    <a:close/>
                  </a:path>
                </a:pathLst>
              </a:custGeom>
              <a:solidFill>
                <a:srgbClr val="BF5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4" name="Google Shape;3090;p47">
                <a:extLst>
                  <a:ext uri="{FF2B5EF4-FFF2-40B4-BE49-F238E27FC236}">
                    <a16:creationId xmlns:a16="http://schemas.microsoft.com/office/drawing/2014/main" id="{2CE67602-739B-458F-9443-0E1BD60A738C}"/>
                  </a:ext>
                </a:extLst>
              </p:cNvPr>
              <p:cNvSpPr/>
              <p:nvPr/>
            </p:nvSpPr>
            <p:spPr>
              <a:xfrm>
                <a:off x="2637000" y="3124875"/>
                <a:ext cx="326700" cy="299475"/>
              </a:xfrm>
              <a:custGeom>
                <a:avLst/>
                <a:gdLst/>
                <a:ahLst/>
                <a:cxnLst/>
                <a:rect l="l" t="t" r="r" b="b"/>
                <a:pathLst>
                  <a:path w="13068" h="11979" extrusionOk="0">
                    <a:moveTo>
                      <a:pt x="2141" y="1"/>
                    </a:moveTo>
                    <a:lnTo>
                      <a:pt x="0" y="3499"/>
                    </a:lnTo>
                    <a:lnTo>
                      <a:pt x="11027" y="11978"/>
                    </a:lnTo>
                    <a:lnTo>
                      <a:pt x="13067" y="8694"/>
                    </a:lnTo>
                    <a:lnTo>
                      <a:pt x="2141" y="1"/>
                    </a:lnTo>
                    <a:close/>
                  </a:path>
                </a:pathLst>
              </a:custGeom>
              <a:solidFill>
                <a:srgbClr val="BF5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5" name="Google Shape;3091;p47">
                <a:extLst>
                  <a:ext uri="{FF2B5EF4-FFF2-40B4-BE49-F238E27FC236}">
                    <a16:creationId xmlns:a16="http://schemas.microsoft.com/office/drawing/2014/main" id="{CDB69EB2-543F-406D-A8C4-F60D32E1012E}"/>
                  </a:ext>
                </a:extLst>
              </p:cNvPr>
              <p:cNvSpPr/>
              <p:nvPr/>
            </p:nvSpPr>
            <p:spPr>
              <a:xfrm>
                <a:off x="2217750" y="3292350"/>
                <a:ext cx="528125" cy="309725"/>
              </a:xfrm>
              <a:custGeom>
                <a:avLst/>
                <a:gdLst/>
                <a:ahLst/>
                <a:cxnLst/>
                <a:rect l="l" t="t" r="r" b="b"/>
                <a:pathLst>
                  <a:path w="21125" h="12389" extrusionOk="0">
                    <a:moveTo>
                      <a:pt x="20971" y="0"/>
                    </a:moveTo>
                    <a:lnTo>
                      <a:pt x="20971" y="0"/>
                    </a:lnTo>
                    <a:cubicBezTo>
                      <a:pt x="20931" y="2"/>
                      <a:pt x="21036" y="441"/>
                      <a:pt x="20876" y="1198"/>
                    </a:cubicBezTo>
                    <a:cubicBezTo>
                      <a:pt x="20707" y="1930"/>
                      <a:pt x="20200" y="3035"/>
                      <a:pt x="19024" y="3761"/>
                    </a:cubicBezTo>
                    <a:cubicBezTo>
                      <a:pt x="18471" y="4109"/>
                      <a:pt x="17834" y="4292"/>
                      <a:pt x="17186" y="4292"/>
                    </a:cubicBezTo>
                    <a:cubicBezTo>
                      <a:pt x="17094" y="4292"/>
                      <a:pt x="17002" y="4288"/>
                      <a:pt x="16910" y="4280"/>
                    </a:cubicBezTo>
                    <a:cubicBezTo>
                      <a:pt x="16105" y="4235"/>
                      <a:pt x="15268" y="3964"/>
                      <a:pt x="14358" y="3753"/>
                    </a:cubicBezTo>
                    <a:cubicBezTo>
                      <a:pt x="13911" y="3648"/>
                      <a:pt x="13416" y="3558"/>
                      <a:pt x="12911" y="3558"/>
                    </a:cubicBezTo>
                    <a:cubicBezTo>
                      <a:pt x="12409" y="3558"/>
                      <a:pt x="11898" y="3647"/>
                      <a:pt x="11415" y="3897"/>
                    </a:cubicBezTo>
                    <a:cubicBezTo>
                      <a:pt x="10450" y="4395"/>
                      <a:pt x="9852" y="5384"/>
                      <a:pt x="9457" y="6381"/>
                    </a:cubicBezTo>
                    <a:cubicBezTo>
                      <a:pt x="9054" y="7396"/>
                      <a:pt x="8864" y="8429"/>
                      <a:pt x="8507" y="9355"/>
                    </a:cubicBezTo>
                    <a:cubicBezTo>
                      <a:pt x="8167" y="10281"/>
                      <a:pt x="7649" y="11118"/>
                      <a:pt x="6894" y="11596"/>
                    </a:cubicBezTo>
                    <a:cubicBezTo>
                      <a:pt x="6308" y="11966"/>
                      <a:pt x="5638" y="12118"/>
                      <a:pt x="4998" y="12118"/>
                    </a:cubicBezTo>
                    <a:cubicBezTo>
                      <a:pt x="4815" y="12118"/>
                      <a:pt x="4635" y="12105"/>
                      <a:pt x="4460" y="12082"/>
                    </a:cubicBezTo>
                    <a:cubicBezTo>
                      <a:pt x="3719" y="11985"/>
                      <a:pt x="3016" y="11700"/>
                      <a:pt x="2417" y="11255"/>
                    </a:cubicBezTo>
                    <a:cubicBezTo>
                      <a:pt x="1314" y="10420"/>
                      <a:pt x="771" y="9381"/>
                      <a:pt x="454" y="8684"/>
                    </a:cubicBezTo>
                    <a:cubicBezTo>
                      <a:pt x="145" y="7976"/>
                      <a:pt x="39" y="7554"/>
                      <a:pt x="12" y="7554"/>
                    </a:cubicBezTo>
                    <a:cubicBezTo>
                      <a:pt x="12" y="7554"/>
                      <a:pt x="11" y="7554"/>
                      <a:pt x="11" y="7554"/>
                    </a:cubicBezTo>
                    <a:cubicBezTo>
                      <a:pt x="0" y="7557"/>
                      <a:pt x="19" y="7665"/>
                      <a:pt x="64" y="7867"/>
                    </a:cubicBezTo>
                    <a:cubicBezTo>
                      <a:pt x="139" y="8161"/>
                      <a:pt x="230" y="8449"/>
                      <a:pt x="340" y="8731"/>
                    </a:cubicBezTo>
                    <a:cubicBezTo>
                      <a:pt x="628" y="9453"/>
                      <a:pt x="1147" y="10536"/>
                      <a:pt x="2282" y="11432"/>
                    </a:cubicBezTo>
                    <a:cubicBezTo>
                      <a:pt x="2905" y="11916"/>
                      <a:pt x="3643" y="12229"/>
                      <a:pt x="4424" y="12343"/>
                    </a:cubicBezTo>
                    <a:cubicBezTo>
                      <a:pt x="4626" y="12372"/>
                      <a:pt x="4836" y="12388"/>
                      <a:pt x="5049" y="12388"/>
                    </a:cubicBezTo>
                    <a:cubicBezTo>
                      <a:pt x="5716" y="12388"/>
                      <a:pt x="6420" y="12232"/>
                      <a:pt x="7050" y="11843"/>
                    </a:cubicBezTo>
                    <a:cubicBezTo>
                      <a:pt x="7884" y="11324"/>
                      <a:pt x="8443" y="10418"/>
                      <a:pt x="8797" y="9465"/>
                    </a:cubicBezTo>
                    <a:cubicBezTo>
                      <a:pt x="9168" y="8509"/>
                      <a:pt x="9363" y="7472"/>
                      <a:pt x="9750" y="6497"/>
                    </a:cubicBezTo>
                    <a:cubicBezTo>
                      <a:pt x="10133" y="5531"/>
                      <a:pt x="10700" y="4617"/>
                      <a:pt x="11559" y="4172"/>
                    </a:cubicBezTo>
                    <a:cubicBezTo>
                      <a:pt x="11994" y="3943"/>
                      <a:pt x="12463" y="3860"/>
                      <a:pt x="12935" y="3860"/>
                    </a:cubicBezTo>
                    <a:cubicBezTo>
                      <a:pt x="13396" y="3860"/>
                      <a:pt x="13859" y="3939"/>
                      <a:pt x="14294" y="4038"/>
                    </a:cubicBezTo>
                    <a:cubicBezTo>
                      <a:pt x="15188" y="4236"/>
                      <a:pt x="16046" y="4505"/>
                      <a:pt x="16895" y="4543"/>
                    </a:cubicBezTo>
                    <a:cubicBezTo>
                      <a:pt x="16975" y="4549"/>
                      <a:pt x="17054" y="4551"/>
                      <a:pt x="17133" y="4551"/>
                    </a:cubicBezTo>
                    <a:cubicBezTo>
                      <a:pt x="17893" y="4551"/>
                      <a:pt x="18603" y="4312"/>
                      <a:pt x="19144" y="3952"/>
                    </a:cubicBezTo>
                    <a:cubicBezTo>
                      <a:pt x="20370" y="3158"/>
                      <a:pt x="20859" y="1988"/>
                      <a:pt x="20997" y="1224"/>
                    </a:cubicBezTo>
                    <a:cubicBezTo>
                      <a:pt x="21125" y="431"/>
                      <a:pt x="20971" y="0"/>
                      <a:pt x="2097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6" name="Google Shape;3092;p47">
                <a:extLst>
                  <a:ext uri="{FF2B5EF4-FFF2-40B4-BE49-F238E27FC236}">
                    <a16:creationId xmlns:a16="http://schemas.microsoft.com/office/drawing/2014/main" id="{531AF028-E42A-4208-A137-A60C50398FBE}"/>
                  </a:ext>
                </a:extLst>
              </p:cNvPr>
              <p:cNvSpPr/>
              <p:nvPr/>
            </p:nvSpPr>
            <p:spPr>
              <a:xfrm>
                <a:off x="2021550" y="3862525"/>
                <a:ext cx="415625" cy="427500"/>
              </a:xfrm>
              <a:custGeom>
                <a:avLst/>
                <a:gdLst/>
                <a:ahLst/>
                <a:cxnLst/>
                <a:rect l="l" t="t" r="r" b="b"/>
                <a:pathLst>
                  <a:path w="16625" h="17100" extrusionOk="0">
                    <a:moveTo>
                      <a:pt x="15567" y="1"/>
                    </a:moveTo>
                    <a:cubicBezTo>
                      <a:pt x="14883" y="7"/>
                      <a:pt x="13875" y="183"/>
                      <a:pt x="12779" y="765"/>
                    </a:cubicBezTo>
                    <a:cubicBezTo>
                      <a:pt x="11708" y="1356"/>
                      <a:pt x="10536" y="2388"/>
                      <a:pt x="9905" y="3926"/>
                    </a:cubicBezTo>
                    <a:cubicBezTo>
                      <a:pt x="9245" y="5477"/>
                      <a:pt x="9460" y="7321"/>
                      <a:pt x="9238" y="9121"/>
                    </a:cubicBezTo>
                    <a:cubicBezTo>
                      <a:pt x="9130" y="10022"/>
                      <a:pt x="8862" y="10889"/>
                      <a:pt x="8322" y="11533"/>
                    </a:cubicBezTo>
                    <a:cubicBezTo>
                      <a:pt x="7797" y="12190"/>
                      <a:pt x="7043" y="12578"/>
                      <a:pt x="6303" y="12833"/>
                    </a:cubicBezTo>
                    <a:cubicBezTo>
                      <a:pt x="4811" y="13337"/>
                      <a:pt x="3314" y="13444"/>
                      <a:pt x="2206" y="14037"/>
                    </a:cubicBezTo>
                    <a:cubicBezTo>
                      <a:pt x="1096" y="14583"/>
                      <a:pt x="374" y="15379"/>
                      <a:pt x="150" y="16044"/>
                    </a:cubicBezTo>
                    <a:cubicBezTo>
                      <a:pt x="54" y="16293"/>
                      <a:pt x="6" y="16558"/>
                      <a:pt x="7" y="16825"/>
                    </a:cubicBezTo>
                    <a:cubicBezTo>
                      <a:pt x="19" y="17007"/>
                      <a:pt x="31" y="17099"/>
                      <a:pt x="41" y="17099"/>
                    </a:cubicBezTo>
                    <a:cubicBezTo>
                      <a:pt x="42" y="17099"/>
                      <a:pt x="42" y="17099"/>
                      <a:pt x="42" y="17099"/>
                    </a:cubicBezTo>
                    <a:cubicBezTo>
                      <a:pt x="85" y="17099"/>
                      <a:pt x="0" y="16701"/>
                      <a:pt x="264" y="16090"/>
                    </a:cubicBezTo>
                    <a:cubicBezTo>
                      <a:pt x="511" y="15474"/>
                      <a:pt x="1218" y="14743"/>
                      <a:pt x="2303" y="14238"/>
                    </a:cubicBezTo>
                    <a:cubicBezTo>
                      <a:pt x="3376" y="13691"/>
                      <a:pt x="4842" y="13613"/>
                      <a:pt x="6396" y="13108"/>
                    </a:cubicBezTo>
                    <a:cubicBezTo>
                      <a:pt x="7164" y="12853"/>
                      <a:pt x="7982" y="12447"/>
                      <a:pt x="8562" y="11731"/>
                    </a:cubicBezTo>
                    <a:cubicBezTo>
                      <a:pt x="9156" y="11028"/>
                      <a:pt x="9442" y="10089"/>
                      <a:pt x="9553" y="9161"/>
                    </a:cubicBezTo>
                    <a:cubicBezTo>
                      <a:pt x="9775" y="7303"/>
                      <a:pt x="9562" y="5497"/>
                      <a:pt x="10175" y="4034"/>
                    </a:cubicBezTo>
                    <a:cubicBezTo>
                      <a:pt x="10759" y="2569"/>
                      <a:pt x="11867" y="1556"/>
                      <a:pt x="12888" y="960"/>
                    </a:cubicBezTo>
                    <a:cubicBezTo>
                      <a:pt x="13933" y="373"/>
                      <a:pt x="14905" y="167"/>
                      <a:pt x="15574" y="123"/>
                    </a:cubicBezTo>
                    <a:cubicBezTo>
                      <a:pt x="15755" y="110"/>
                      <a:pt x="15915" y="106"/>
                      <a:pt x="16052" y="106"/>
                    </a:cubicBezTo>
                    <a:cubicBezTo>
                      <a:pt x="16303" y="106"/>
                      <a:pt x="16476" y="120"/>
                      <a:pt x="16561" y="120"/>
                    </a:cubicBezTo>
                    <a:cubicBezTo>
                      <a:pt x="16601" y="120"/>
                      <a:pt x="16622" y="117"/>
                      <a:pt x="16623" y="108"/>
                    </a:cubicBezTo>
                    <a:cubicBezTo>
                      <a:pt x="16625" y="98"/>
                      <a:pt x="16532" y="78"/>
                      <a:pt x="16355" y="52"/>
                    </a:cubicBezTo>
                    <a:cubicBezTo>
                      <a:pt x="16177" y="16"/>
                      <a:pt x="15912" y="1"/>
                      <a:pt x="1556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7" name="Google Shape;3093;p47">
                <a:extLst>
                  <a:ext uri="{FF2B5EF4-FFF2-40B4-BE49-F238E27FC236}">
                    <a16:creationId xmlns:a16="http://schemas.microsoft.com/office/drawing/2014/main" id="{10F43839-75F7-4303-BA5B-86A4BE2CC200}"/>
                  </a:ext>
                </a:extLst>
              </p:cNvPr>
              <p:cNvSpPr/>
              <p:nvPr/>
            </p:nvSpPr>
            <p:spPr>
              <a:xfrm>
                <a:off x="1913550" y="3731800"/>
                <a:ext cx="252575" cy="247275"/>
              </a:xfrm>
              <a:custGeom>
                <a:avLst/>
                <a:gdLst/>
                <a:ahLst/>
                <a:cxnLst/>
                <a:rect l="l" t="t" r="r" b="b"/>
                <a:pathLst>
                  <a:path w="10103" h="9891" extrusionOk="0">
                    <a:moveTo>
                      <a:pt x="4925" y="0"/>
                    </a:moveTo>
                    <a:cubicBezTo>
                      <a:pt x="4522" y="0"/>
                      <a:pt x="4171" y="49"/>
                      <a:pt x="3891" y="115"/>
                    </a:cubicBezTo>
                    <a:cubicBezTo>
                      <a:pt x="3573" y="187"/>
                      <a:pt x="3336" y="275"/>
                      <a:pt x="3180" y="346"/>
                    </a:cubicBezTo>
                    <a:cubicBezTo>
                      <a:pt x="3024" y="419"/>
                      <a:pt x="2946" y="460"/>
                      <a:pt x="2951" y="470"/>
                    </a:cubicBezTo>
                    <a:cubicBezTo>
                      <a:pt x="2952" y="472"/>
                      <a:pt x="2955" y="474"/>
                      <a:pt x="2961" y="474"/>
                    </a:cubicBezTo>
                    <a:cubicBezTo>
                      <a:pt x="3022" y="474"/>
                      <a:pt x="3344" y="337"/>
                      <a:pt x="3916" y="238"/>
                    </a:cubicBezTo>
                    <a:cubicBezTo>
                      <a:pt x="4145" y="198"/>
                      <a:pt x="4420" y="169"/>
                      <a:pt x="4729" y="169"/>
                    </a:cubicBezTo>
                    <a:cubicBezTo>
                      <a:pt x="5255" y="169"/>
                      <a:pt x="5879" y="252"/>
                      <a:pt x="6547" y="500"/>
                    </a:cubicBezTo>
                    <a:cubicBezTo>
                      <a:pt x="7594" y="878"/>
                      <a:pt x="8755" y="1754"/>
                      <a:pt x="9263" y="3161"/>
                    </a:cubicBezTo>
                    <a:cubicBezTo>
                      <a:pt x="9785" y="4529"/>
                      <a:pt x="9692" y="6348"/>
                      <a:pt x="8677" y="7725"/>
                    </a:cubicBezTo>
                    <a:cubicBezTo>
                      <a:pt x="7725" y="8982"/>
                      <a:pt x="6191" y="9595"/>
                      <a:pt x="4816" y="9595"/>
                    </a:cubicBezTo>
                    <a:cubicBezTo>
                      <a:pt x="4698" y="9595"/>
                      <a:pt x="4582" y="9590"/>
                      <a:pt x="4467" y="9581"/>
                    </a:cubicBezTo>
                    <a:cubicBezTo>
                      <a:pt x="2972" y="9493"/>
                      <a:pt x="1803" y="8627"/>
                      <a:pt x="1143" y="7731"/>
                    </a:cubicBezTo>
                    <a:cubicBezTo>
                      <a:pt x="465" y="6826"/>
                      <a:pt x="217" y="5905"/>
                      <a:pt x="146" y="5281"/>
                    </a:cubicBezTo>
                    <a:cubicBezTo>
                      <a:pt x="73" y="4650"/>
                      <a:pt x="129" y="4293"/>
                      <a:pt x="96" y="4290"/>
                    </a:cubicBezTo>
                    <a:cubicBezTo>
                      <a:pt x="96" y="4290"/>
                      <a:pt x="96" y="4290"/>
                      <a:pt x="96" y="4290"/>
                    </a:cubicBezTo>
                    <a:cubicBezTo>
                      <a:pt x="85" y="4290"/>
                      <a:pt x="69" y="4379"/>
                      <a:pt x="43" y="4546"/>
                    </a:cubicBezTo>
                    <a:cubicBezTo>
                      <a:pt x="16" y="4714"/>
                      <a:pt x="0" y="4968"/>
                      <a:pt x="23" y="5293"/>
                    </a:cubicBezTo>
                    <a:cubicBezTo>
                      <a:pt x="59" y="5937"/>
                      <a:pt x="278" y="6900"/>
                      <a:pt x="962" y="7863"/>
                    </a:cubicBezTo>
                    <a:cubicBezTo>
                      <a:pt x="1305" y="8339"/>
                      <a:pt x="1761" y="8811"/>
                      <a:pt x="2350" y="9183"/>
                    </a:cubicBezTo>
                    <a:cubicBezTo>
                      <a:pt x="2940" y="9549"/>
                      <a:pt x="3660" y="9816"/>
                      <a:pt x="4443" y="9873"/>
                    </a:cubicBezTo>
                    <a:cubicBezTo>
                      <a:pt x="4579" y="9885"/>
                      <a:pt x="4717" y="9890"/>
                      <a:pt x="4857" y="9890"/>
                    </a:cubicBezTo>
                    <a:cubicBezTo>
                      <a:pt x="6306" y="9890"/>
                      <a:pt x="7914" y="9253"/>
                      <a:pt x="8930" y="7914"/>
                    </a:cubicBezTo>
                    <a:cubicBezTo>
                      <a:pt x="10020" y="6431"/>
                      <a:pt x="10102" y="4503"/>
                      <a:pt x="9535" y="3058"/>
                    </a:cubicBezTo>
                    <a:cubicBezTo>
                      <a:pt x="9260" y="2323"/>
                      <a:pt x="8800" y="1708"/>
                      <a:pt x="8282" y="1246"/>
                    </a:cubicBezTo>
                    <a:cubicBezTo>
                      <a:pt x="7758" y="786"/>
                      <a:pt x="7175" y="482"/>
                      <a:pt x="6622" y="289"/>
                    </a:cubicBezTo>
                    <a:cubicBezTo>
                      <a:pt x="6003" y="76"/>
                      <a:pt x="5425" y="0"/>
                      <a:pt x="492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8" name="Google Shape;3094;p47">
                <a:extLst>
                  <a:ext uri="{FF2B5EF4-FFF2-40B4-BE49-F238E27FC236}">
                    <a16:creationId xmlns:a16="http://schemas.microsoft.com/office/drawing/2014/main" id="{C888A94E-B650-4621-A07A-0F7B6A07C9BA}"/>
                  </a:ext>
                </a:extLst>
              </p:cNvPr>
              <p:cNvSpPr/>
              <p:nvPr/>
            </p:nvSpPr>
            <p:spPr>
              <a:xfrm>
                <a:off x="2879575" y="3454000"/>
                <a:ext cx="78975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20322" extrusionOk="0">
                    <a:moveTo>
                      <a:pt x="9" y="1"/>
                    </a:moveTo>
                    <a:lnTo>
                      <a:pt x="0" y="20322"/>
                    </a:lnTo>
                    <a:lnTo>
                      <a:pt x="0" y="20322"/>
                    </a:lnTo>
                    <a:lnTo>
                      <a:pt x="3159" y="17813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455A64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9" name="Google Shape;3095;p47">
                <a:extLst>
                  <a:ext uri="{FF2B5EF4-FFF2-40B4-BE49-F238E27FC236}">
                    <a16:creationId xmlns:a16="http://schemas.microsoft.com/office/drawing/2014/main" id="{2D4DE755-5658-4F95-9D8C-7BE532D1632D}"/>
                  </a:ext>
                </a:extLst>
              </p:cNvPr>
              <p:cNvSpPr/>
              <p:nvPr/>
            </p:nvSpPr>
            <p:spPr>
              <a:xfrm>
                <a:off x="2368150" y="3524600"/>
                <a:ext cx="141175" cy="71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8653" extrusionOk="0">
                    <a:moveTo>
                      <a:pt x="4495" y="0"/>
                    </a:moveTo>
                    <a:lnTo>
                      <a:pt x="1" y="20545"/>
                    </a:lnTo>
                    <a:lnTo>
                      <a:pt x="4495" y="20545"/>
                    </a:lnTo>
                    <a:lnTo>
                      <a:pt x="4427" y="28652"/>
                    </a:lnTo>
                    <a:lnTo>
                      <a:pt x="5646" y="26184"/>
                    </a:lnTo>
                    <a:lnTo>
                      <a:pt x="5407" y="18188"/>
                    </a:lnTo>
                    <a:lnTo>
                      <a:pt x="2443" y="18188"/>
                    </a:lnTo>
                    <a:lnTo>
                      <a:pt x="4495" y="0"/>
                    </a:lnTo>
                    <a:close/>
                  </a:path>
                </a:pathLst>
              </a:custGeom>
              <a:solidFill>
                <a:srgbClr val="455A64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0" name="Google Shape;3096;p47">
                <a:extLst>
                  <a:ext uri="{FF2B5EF4-FFF2-40B4-BE49-F238E27FC236}">
                    <a16:creationId xmlns:a16="http://schemas.microsoft.com/office/drawing/2014/main" id="{C1ACA986-4073-4309-8601-F1CC2CC4E660}"/>
                  </a:ext>
                </a:extLst>
              </p:cNvPr>
              <p:cNvSpPr/>
              <p:nvPr/>
            </p:nvSpPr>
            <p:spPr>
              <a:xfrm>
                <a:off x="2648725" y="3223575"/>
                <a:ext cx="304100" cy="183025"/>
              </a:xfrm>
              <a:custGeom>
                <a:avLst/>
                <a:gdLst/>
                <a:ahLst/>
                <a:cxnLst/>
                <a:rect l="l" t="t" r="r" b="b"/>
                <a:pathLst>
                  <a:path w="12164" h="7321" extrusionOk="0">
                    <a:moveTo>
                      <a:pt x="0" y="1"/>
                    </a:moveTo>
                    <a:cubicBezTo>
                      <a:pt x="1" y="2"/>
                      <a:pt x="8462" y="7320"/>
                      <a:pt x="8722" y="7320"/>
                    </a:cubicBezTo>
                    <a:cubicBezTo>
                      <a:pt x="8724" y="7320"/>
                      <a:pt x="8726" y="7320"/>
                      <a:pt x="8727" y="7319"/>
                    </a:cubicBezTo>
                    <a:cubicBezTo>
                      <a:pt x="8852" y="7195"/>
                      <a:pt x="12163" y="4804"/>
                      <a:pt x="12163" y="4804"/>
                    </a:cubicBezTo>
                    <a:lnTo>
                      <a:pt x="12163" y="4804"/>
                    </a:lnTo>
                    <a:lnTo>
                      <a:pt x="9131" y="650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55A64">
                  <a:alpha val="267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1" name="Google Shape;3097;p47">
                <a:extLst>
                  <a:ext uri="{FF2B5EF4-FFF2-40B4-BE49-F238E27FC236}">
                    <a16:creationId xmlns:a16="http://schemas.microsoft.com/office/drawing/2014/main" id="{3D38A2C4-716D-413F-A2E9-F89C24C0571E}"/>
                  </a:ext>
                </a:extLst>
              </p:cNvPr>
              <p:cNvSpPr/>
              <p:nvPr/>
            </p:nvSpPr>
            <p:spPr>
              <a:xfrm>
                <a:off x="2634500" y="3211250"/>
                <a:ext cx="327200" cy="178900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7156" extrusionOk="0">
                    <a:moveTo>
                      <a:pt x="18" y="0"/>
                    </a:moveTo>
                    <a:cubicBezTo>
                      <a:pt x="16" y="0"/>
                      <a:pt x="14" y="1"/>
                      <a:pt x="13" y="2"/>
                    </a:cubicBezTo>
                    <a:cubicBezTo>
                      <a:pt x="0" y="21"/>
                      <a:pt x="171" y="162"/>
                      <a:pt x="491" y="404"/>
                    </a:cubicBezTo>
                    <a:lnTo>
                      <a:pt x="1846" y="1420"/>
                    </a:lnTo>
                    <a:lnTo>
                      <a:pt x="6311" y="4778"/>
                    </a:lnTo>
                    <a:cubicBezTo>
                      <a:pt x="7505" y="5664"/>
                      <a:pt x="8643" y="6464"/>
                      <a:pt x="9624" y="7108"/>
                    </a:cubicBezTo>
                    <a:lnTo>
                      <a:pt x="9696" y="7155"/>
                    </a:lnTo>
                    <a:lnTo>
                      <a:pt x="9766" y="7116"/>
                    </a:lnTo>
                    <a:cubicBezTo>
                      <a:pt x="10771" y="6539"/>
                      <a:pt x="11605" y="6052"/>
                      <a:pt x="12184" y="5703"/>
                    </a:cubicBezTo>
                    <a:cubicBezTo>
                      <a:pt x="12764" y="5353"/>
                      <a:pt x="13088" y="5141"/>
                      <a:pt x="13075" y="5116"/>
                    </a:cubicBezTo>
                    <a:cubicBezTo>
                      <a:pt x="13074" y="5114"/>
                      <a:pt x="13071" y="5113"/>
                      <a:pt x="13067" y="5113"/>
                    </a:cubicBezTo>
                    <a:cubicBezTo>
                      <a:pt x="13012" y="5113"/>
                      <a:pt x="12671" y="5275"/>
                      <a:pt x="12111" y="5563"/>
                    </a:cubicBezTo>
                    <a:cubicBezTo>
                      <a:pt x="11524" y="5864"/>
                      <a:pt x="10697" y="6303"/>
                      <a:pt x="9709" y="6837"/>
                    </a:cubicBezTo>
                    <a:lnTo>
                      <a:pt x="9709" y="6837"/>
                    </a:lnTo>
                    <a:cubicBezTo>
                      <a:pt x="8763" y="6180"/>
                      <a:pt x="7663" y="5386"/>
                      <a:pt x="6500" y="4524"/>
                    </a:cubicBezTo>
                    <a:cubicBezTo>
                      <a:pt x="4747" y="3225"/>
                      <a:pt x="3158" y="2047"/>
                      <a:pt x="1977" y="1237"/>
                    </a:cubicBezTo>
                    <a:cubicBezTo>
                      <a:pt x="1386" y="831"/>
                      <a:pt x="902" y="512"/>
                      <a:pt x="561" y="301"/>
                    </a:cubicBezTo>
                    <a:cubicBezTo>
                      <a:pt x="244" y="107"/>
                      <a:pt x="54" y="0"/>
                      <a:pt x="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2" name="Google Shape;3098;p47">
                <a:extLst>
                  <a:ext uri="{FF2B5EF4-FFF2-40B4-BE49-F238E27FC236}">
                    <a16:creationId xmlns:a16="http://schemas.microsoft.com/office/drawing/2014/main" id="{A9EDA9CF-80D7-4C90-BF1D-8D7F6E909BB4}"/>
                  </a:ext>
                </a:extLst>
              </p:cNvPr>
              <p:cNvSpPr/>
              <p:nvPr/>
            </p:nvSpPr>
            <p:spPr>
              <a:xfrm>
                <a:off x="3821075" y="4217750"/>
                <a:ext cx="101775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053" extrusionOk="0">
                    <a:moveTo>
                      <a:pt x="1146" y="0"/>
                    </a:moveTo>
                    <a:cubicBezTo>
                      <a:pt x="918" y="0"/>
                      <a:pt x="686" y="16"/>
                      <a:pt x="477" y="106"/>
                    </a:cubicBezTo>
                    <a:cubicBezTo>
                      <a:pt x="252" y="203"/>
                      <a:pt x="58" y="402"/>
                      <a:pt x="30" y="644"/>
                    </a:cubicBezTo>
                    <a:cubicBezTo>
                      <a:pt x="0" y="908"/>
                      <a:pt x="171" y="1160"/>
                      <a:pt x="394" y="1305"/>
                    </a:cubicBezTo>
                    <a:cubicBezTo>
                      <a:pt x="616" y="1449"/>
                      <a:pt x="882" y="1506"/>
                      <a:pt x="1141" y="1559"/>
                    </a:cubicBezTo>
                    <a:lnTo>
                      <a:pt x="3505" y="2053"/>
                    </a:lnTo>
                    <a:lnTo>
                      <a:pt x="4071" y="644"/>
                    </a:lnTo>
                    <a:cubicBezTo>
                      <a:pt x="3167" y="233"/>
                      <a:pt x="2189" y="13"/>
                      <a:pt x="1197" y="1"/>
                    </a:cubicBezTo>
                    <a:cubicBezTo>
                      <a:pt x="1180" y="0"/>
                      <a:pt x="1163" y="0"/>
                      <a:pt x="1146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3" name="Google Shape;3099;p47">
                <a:extLst>
                  <a:ext uri="{FF2B5EF4-FFF2-40B4-BE49-F238E27FC236}">
                    <a16:creationId xmlns:a16="http://schemas.microsoft.com/office/drawing/2014/main" id="{128F67FB-79D9-4C8F-BE46-B4B48BB8851C}"/>
                  </a:ext>
                </a:extLst>
              </p:cNvPr>
              <p:cNvSpPr/>
              <p:nvPr/>
            </p:nvSpPr>
            <p:spPr>
              <a:xfrm>
                <a:off x="3765225" y="4330675"/>
                <a:ext cx="101800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4072" h="2053" extrusionOk="0">
                    <a:moveTo>
                      <a:pt x="1133" y="1"/>
                    </a:moveTo>
                    <a:cubicBezTo>
                      <a:pt x="909" y="1"/>
                      <a:pt x="682" y="18"/>
                      <a:pt x="478" y="106"/>
                    </a:cubicBezTo>
                    <a:cubicBezTo>
                      <a:pt x="253" y="203"/>
                      <a:pt x="58" y="402"/>
                      <a:pt x="31" y="645"/>
                    </a:cubicBezTo>
                    <a:cubicBezTo>
                      <a:pt x="1" y="908"/>
                      <a:pt x="172" y="1161"/>
                      <a:pt x="395" y="1304"/>
                    </a:cubicBezTo>
                    <a:cubicBezTo>
                      <a:pt x="617" y="1449"/>
                      <a:pt x="883" y="1505"/>
                      <a:pt x="1142" y="1560"/>
                    </a:cubicBezTo>
                    <a:lnTo>
                      <a:pt x="3506" y="2052"/>
                    </a:lnTo>
                    <a:lnTo>
                      <a:pt x="4072" y="644"/>
                    </a:lnTo>
                    <a:cubicBezTo>
                      <a:pt x="3168" y="232"/>
                      <a:pt x="2189" y="13"/>
                      <a:pt x="1198" y="1"/>
                    </a:cubicBezTo>
                    <a:cubicBezTo>
                      <a:pt x="1176" y="1"/>
                      <a:pt x="1154" y="1"/>
                      <a:pt x="1133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4" name="Google Shape;3100;p47">
                <a:extLst>
                  <a:ext uri="{FF2B5EF4-FFF2-40B4-BE49-F238E27FC236}">
                    <a16:creationId xmlns:a16="http://schemas.microsoft.com/office/drawing/2014/main" id="{87E813C4-1779-4034-AB09-A4E19C867B72}"/>
                  </a:ext>
                </a:extLst>
              </p:cNvPr>
              <p:cNvSpPr/>
              <p:nvPr/>
            </p:nvSpPr>
            <p:spPr>
              <a:xfrm>
                <a:off x="3783600" y="4274575"/>
                <a:ext cx="101775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053" extrusionOk="0">
                    <a:moveTo>
                      <a:pt x="1129" y="1"/>
                    </a:moveTo>
                    <a:cubicBezTo>
                      <a:pt x="906" y="1"/>
                      <a:pt x="680" y="18"/>
                      <a:pt x="477" y="105"/>
                    </a:cubicBezTo>
                    <a:cubicBezTo>
                      <a:pt x="252" y="202"/>
                      <a:pt x="58" y="401"/>
                      <a:pt x="30" y="645"/>
                    </a:cubicBezTo>
                    <a:cubicBezTo>
                      <a:pt x="0" y="908"/>
                      <a:pt x="171" y="1161"/>
                      <a:pt x="394" y="1305"/>
                    </a:cubicBezTo>
                    <a:cubicBezTo>
                      <a:pt x="616" y="1449"/>
                      <a:pt x="882" y="1506"/>
                      <a:pt x="1141" y="1560"/>
                    </a:cubicBezTo>
                    <a:lnTo>
                      <a:pt x="3505" y="2052"/>
                    </a:lnTo>
                    <a:lnTo>
                      <a:pt x="4071" y="644"/>
                    </a:lnTo>
                    <a:cubicBezTo>
                      <a:pt x="3168" y="232"/>
                      <a:pt x="2189" y="13"/>
                      <a:pt x="1197" y="1"/>
                    </a:cubicBezTo>
                    <a:cubicBezTo>
                      <a:pt x="1174" y="1"/>
                      <a:pt x="1152" y="1"/>
                      <a:pt x="1129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5" name="Google Shape;3101;p47">
                <a:extLst>
                  <a:ext uri="{FF2B5EF4-FFF2-40B4-BE49-F238E27FC236}">
                    <a16:creationId xmlns:a16="http://schemas.microsoft.com/office/drawing/2014/main" id="{F2A1C457-4B8B-4440-86CA-6E1904F7DC38}"/>
                  </a:ext>
                </a:extLst>
              </p:cNvPr>
              <p:cNvSpPr/>
              <p:nvPr/>
            </p:nvSpPr>
            <p:spPr>
              <a:xfrm>
                <a:off x="3805300" y="4219525"/>
                <a:ext cx="111575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2265" extrusionOk="0">
                    <a:moveTo>
                      <a:pt x="1170" y="1"/>
                    </a:moveTo>
                    <a:cubicBezTo>
                      <a:pt x="1046" y="1"/>
                      <a:pt x="916" y="6"/>
                      <a:pt x="775" y="24"/>
                    </a:cubicBezTo>
                    <a:cubicBezTo>
                      <a:pt x="611" y="52"/>
                      <a:pt x="440" y="100"/>
                      <a:pt x="282" y="219"/>
                    </a:cubicBezTo>
                    <a:cubicBezTo>
                      <a:pt x="133" y="331"/>
                      <a:pt x="0" y="528"/>
                      <a:pt x="15" y="756"/>
                    </a:cubicBezTo>
                    <a:cubicBezTo>
                      <a:pt x="61" y="1216"/>
                      <a:pt x="483" y="1411"/>
                      <a:pt x="768" y="1485"/>
                    </a:cubicBezTo>
                    <a:cubicBezTo>
                      <a:pt x="1064" y="1567"/>
                      <a:pt x="1343" y="1630"/>
                      <a:pt x="1612" y="1697"/>
                    </a:cubicBezTo>
                    <a:lnTo>
                      <a:pt x="3043" y="2028"/>
                    </a:lnTo>
                    <a:cubicBezTo>
                      <a:pt x="3724" y="2178"/>
                      <a:pt x="4190" y="2265"/>
                      <a:pt x="4331" y="2265"/>
                    </a:cubicBezTo>
                    <a:cubicBezTo>
                      <a:pt x="4359" y="2265"/>
                      <a:pt x="4375" y="2261"/>
                      <a:pt x="4376" y="2254"/>
                    </a:cubicBezTo>
                    <a:cubicBezTo>
                      <a:pt x="4385" y="2211"/>
                      <a:pt x="3893" y="2045"/>
                      <a:pt x="3094" y="1810"/>
                    </a:cubicBezTo>
                    <a:lnTo>
                      <a:pt x="1687" y="1414"/>
                    </a:lnTo>
                    <a:lnTo>
                      <a:pt x="858" y="1188"/>
                    </a:lnTo>
                    <a:cubicBezTo>
                      <a:pt x="588" y="1117"/>
                      <a:pt x="346" y="954"/>
                      <a:pt x="331" y="737"/>
                    </a:cubicBezTo>
                    <a:cubicBezTo>
                      <a:pt x="316" y="534"/>
                      <a:pt x="564" y="364"/>
                      <a:pt x="826" y="330"/>
                    </a:cubicBezTo>
                    <a:cubicBezTo>
                      <a:pt x="970" y="308"/>
                      <a:pt x="1129" y="303"/>
                      <a:pt x="1288" y="303"/>
                    </a:cubicBezTo>
                    <a:cubicBezTo>
                      <a:pt x="1397" y="303"/>
                      <a:pt x="1505" y="305"/>
                      <a:pt x="1608" y="305"/>
                    </a:cubicBezTo>
                    <a:cubicBezTo>
                      <a:pt x="1625" y="305"/>
                      <a:pt x="1642" y="305"/>
                      <a:pt x="1659" y="305"/>
                    </a:cubicBezTo>
                    <a:cubicBezTo>
                      <a:pt x="2204" y="314"/>
                      <a:pt x="2693" y="360"/>
                      <a:pt x="3107" y="402"/>
                    </a:cubicBezTo>
                    <a:cubicBezTo>
                      <a:pt x="3647" y="464"/>
                      <a:pt x="4058" y="493"/>
                      <a:pt x="4279" y="493"/>
                    </a:cubicBezTo>
                    <a:cubicBezTo>
                      <a:pt x="4396" y="493"/>
                      <a:pt x="4459" y="485"/>
                      <a:pt x="4460" y="469"/>
                    </a:cubicBezTo>
                    <a:cubicBezTo>
                      <a:pt x="4462" y="426"/>
                      <a:pt x="3960" y="333"/>
                      <a:pt x="3138" y="181"/>
                    </a:cubicBezTo>
                    <a:cubicBezTo>
                      <a:pt x="2725" y="110"/>
                      <a:pt x="2227" y="39"/>
                      <a:pt x="1669" y="15"/>
                    </a:cubicBezTo>
                    <a:cubicBezTo>
                      <a:pt x="1503" y="12"/>
                      <a:pt x="1342" y="1"/>
                      <a:pt x="1170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6" name="Google Shape;3102;p47">
                <a:extLst>
                  <a:ext uri="{FF2B5EF4-FFF2-40B4-BE49-F238E27FC236}">
                    <a16:creationId xmlns:a16="http://schemas.microsoft.com/office/drawing/2014/main" id="{0832FB3A-D7BA-4EE2-A807-FD98D0C13B94}"/>
                  </a:ext>
                </a:extLst>
              </p:cNvPr>
              <p:cNvSpPr/>
              <p:nvPr/>
            </p:nvSpPr>
            <p:spPr>
              <a:xfrm>
                <a:off x="3768550" y="4272375"/>
                <a:ext cx="1116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265" extrusionOk="0">
                    <a:moveTo>
                      <a:pt x="1169" y="1"/>
                    </a:moveTo>
                    <a:cubicBezTo>
                      <a:pt x="1045" y="1"/>
                      <a:pt x="916" y="6"/>
                      <a:pt x="774" y="24"/>
                    </a:cubicBezTo>
                    <a:cubicBezTo>
                      <a:pt x="612" y="53"/>
                      <a:pt x="439" y="100"/>
                      <a:pt x="283" y="220"/>
                    </a:cubicBezTo>
                    <a:cubicBezTo>
                      <a:pt x="134" y="332"/>
                      <a:pt x="1" y="528"/>
                      <a:pt x="16" y="756"/>
                    </a:cubicBezTo>
                    <a:cubicBezTo>
                      <a:pt x="62" y="1216"/>
                      <a:pt x="484" y="1411"/>
                      <a:pt x="768" y="1486"/>
                    </a:cubicBezTo>
                    <a:cubicBezTo>
                      <a:pt x="1065" y="1568"/>
                      <a:pt x="1343" y="1631"/>
                      <a:pt x="1613" y="1697"/>
                    </a:cubicBezTo>
                    <a:cubicBezTo>
                      <a:pt x="2120" y="1815"/>
                      <a:pt x="2597" y="1924"/>
                      <a:pt x="3043" y="2029"/>
                    </a:cubicBezTo>
                    <a:cubicBezTo>
                      <a:pt x="3724" y="2178"/>
                      <a:pt x="4190" y="2265"/>
                      <a:pt x="4331" y="2265"/>
                    </a:cubicBezTo>
                    <a:cubicBezTo>
                      <a:pt x="4359" y="2265"/>
                      <a:pt x="4374" y="2261"/>
                      <a:pt x="4376" y="2254"/>
                    </a:cubicBezTo>
                    <a:cubicBezTo>
                      <a:pt x="4385" y="2212"/>
                      <a:pt x="3894" y="2045"/>
                      <a:pt x="3094" y="1811"/>
                    </a:cubicBezTo>
                    <a:lnTo>
                      <a:pt x="1686" y="1415"/>
                    </a:lnTo>
                    <a:lnTo>
                      <a:pt x="857" y="1188"/>
                    </a:lnTo>
                    <a:cubicBezTo>
                      <a:pt x="587" y="1118"/>
                      <a:pt x="346" y="954"/>
                      <a:pt x="331" y="737"/>
                    </a:cubicBezTo>
                    <a:cubicBezTo>
                      <a:pt x="316" y="535"/>
                      <a:pt x="565" y="364"/>
                      <a:pt x="826" y="330"/>
                    </a:cubicBezTo>
                    <a:cubicBezTo>
                      <a:pt x="969" y="308"/>
                      <a:pt x="1129" y="304"/>
                      <a:pt x="1288" y="304"/>
                    </a:cubicBezTo>
                    <a:cubicBezTo>
                      <a:pt x="1405" y="304"/>
                      <a:pt x="1522" y="306"/>
                      <a:pt x="1633" y="306"/>
                    </a:cubicBezTo>
                    <a:cubicBezTo>
                      <a:pt x="1642" y="306"/>
                      <a:pt x="1651" y="306"/>
                      <a:pt x="1660" y="306"/>
                    </a:cubicBezTo>
                    <a:cubicBezTo>
                      <a:pt x="2204" y="314"/>
                      <a:pt x="2694" y="361"/>
                      <a:pt x="3107" y="403"/>
                    </a:cubicBezTo>
                    <a:cubicBezTo>
                      <a:pt x="3647" y="464"/>
                      <a:pt x="4057" y="493"/>
                      <a:pt x="4278" y="493"/>
                    </a:cubicBezTo>
                    <a:cubicBezTo>
                      <a:pt x="4395" y="493"/>
                      <a:pt x="4459" y="485"/>
                      <a:pt x="4460" y="469"/>
                    </a:cubicBezTo>
                    <a:cubicBezTo>
                      <a:pt x="4463" y="428"/>
                      <a:pt x="3960" y="333"/>
                      <a:pt x="3137" y="181"/>
                    </a:cubicBezTo>
                    <a:cubicBezTo>
                      <a:pt x="2725" y="110"/>
                      <a:pt x="2228" y="39"/>
                      <a:pt x="1669" y="15"/>
                    </a:cubicBezTo>
                    <a:cubicBezTo>
                      <a:pt x="1503" y="12"/>
                      <a:pt x="1342" y="1"/>
                      <a:pt x="1169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7" name="Google Shape;3103;p47">
                <a:extLst>
                  <a:ext uri="{FF2B5EF4-FFF2-40B4-BE49-F238E27FC236}">
                    <a16:creationId xmlns:a16="http://schemas.microsoft.com/office/drawing/2014/main" id="{5B8B0808-236A-4B0E-9F8D-8B4423BB605E}"/>
                  </a:ext>
                </a:extLst>
              </p:cNvPr>
              <p:cNvSpPr/>
              <p:nvPr/>
            </p:nvSpPr>
            <p:spPr>
              <a:xfrm>
                <a:off x="3749200" y="4328275"/>
                <a:ext cx="11155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2265" extrusionOk="0">
                    <a:moveTo>
                      <a:pt x="1164" y="1"/>
                    </a:moveTo>
                    <a:cubicBezTo>
                      <a:pt x="1042" y="1"/>
                      <a:pt x="913" y="6"/>
                      <a:pt x="774" y="24"/>
                    </a:cubicBezTo>
                    <a:cubicBezTo>
                      <a:pt x="611" y="52"/>
                      <a:pt x="439" y="99"/>
                      <a:pt x="282" y="219"/>
                    </a:cubicBezTo>
                    <a:cubicBezTo>
                      <a:pt x="132" y="331"/>
                      <a:pt x="0" y="527"/>
                      <a:pt x="14" y="756"/>
                    </a:cubicBezTo>
                    <a:cubicBezTo>
                      <a:pt x="61" y="1215"/>
                      <a:pt x="483" y="1411"/>
                      <a:pt x="768" y="1485"/>
                    </a:cubicBezTo>
                    <a:cubicBezTo>
                      <a:pt x="1063" y="1567"/>
                      <a:pt x="1342" y="1630"/>
                      <a:pt x="1612" y="1696"/>
                    </a:cubicBezTo>
                    <a:lnTo>
                      <a:pt x="3042" y="2028"/>
                    </a:lnTo>
                    <a:cubicBezTo>
                      <a:pt x="3722" y="2178"/>
                      <a:pt x="4189" y="2264"/>
                      <a:pt x="4330" y="2264"/>
                    </a:cubicBezTo>
                    <a:cubicBezTo>
                      <a:pt x="4359" y="2264"/>
                      <a:pt x="4374" y="2261"/>
                      <a:pt x="4375" y="2254"/>
                    </a:cubicBezTo>
                    <a:cubicBezTo>
                      <a:pt x="4384" y="2211"/>
                      <a:pt x="3893" y="2045"/>
                      <a:pt x="3093" y="1810"/>
                    </a:cubicBezTo>
                    <a:lnTo>
                      <a:pt x="1686" y="1414"/>
                    </a:lnTo>
                    <a:lnTo>
                      <a:pt x="857" y="1189"/>
                    </a:lnTo>
                    <a:cubicBezTo>
                      <a:pt x="587" y="1117"/>
                      <a:pt x="345" y="953"/>
                      <a:pt x="330" y="738"/>
                    </a:cubicBezTo>
                    <a:cubicBezTo>
                      <a:pt x="315" y="534"/>
                      <a:pt x="564" y="363"/>
                      <a:pt x="825" y="329"/>
                    </a:cubicBezTo>
                    <a:cubicBezTo>
                      <a:pt x="969" y="308"/>
                      <a:pt x="1128" y="303"/>
                      <a:pt x="1287" y="303"/>
                    </a:cubicBezTo>
                    <a:cubicBezTo>
                      <a:pt x="1405" y="303"/>
                      <a:pt x="1522" y="306"/>
                      <a:pt x="1632" y="306"/>
                    </a:cubicBezTo>
                    <a:cubicBezTo>
                      <a:pt x="1641" y="306"/>
                      <a:pt x="1650" y="306"/>
                      <a:pt x="1659" y="306"/>
                    </a:cubicBezTo>
                    <a:cubicBezTo>
                      <a:pt x="2204" y="313"/>
                      <a:pt x="2693" y="360"/>
                      <a:pt x="3106" y="402"/>
                    </a:cubicBezTo>
                    <a:cubicBezTo>
                      <a:pt x="3644" y="464"/>
                      <a:pt x="4053" y="493"/>
                      <a:pt x="4274" y="493"/>
                    </a:cubicBezTo>
                    <a:cubicBezTo>
                      <a:pt x="4394" y="493"/>
                      <a:pt x="4458" y="484"/>
                      <a:pt x="4459" y="468"/>
                    </a:cubicBezTo>
                    <a:cubicBezTo>
                      <a:pt x="4461" y="427"/>
                      <a:pt x="3959" y="332"/>
                      <a:pt x="3137" y="181"/>
                    </a:cubicBezTo>
                    <a:cubicBezTo>
                      <a:pt x="2724" y="110"/>
                      <a:pt x="2226" y="39"/>
                      <a:pt x="1668" y="14"/>
                    </a:cubicBezTo>
                    <a:cubicBezTo>
                      <a:pt x="1501" y="12"/>
                      <a:pt x="1338" y="1"/>
                      <a:pt x="1164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8" name="Google Shape;3104;p47">
                <a:extLst>
                  <a:ext uri="{FF2B5EF4-FFF2-40B4-BE49-F238E27FC236}">
                    <a16:creationId xmlns:a16="http://schemas.microsoft.com/office/drawing/2014/main" id="{54338528-6A6F-4ED5-A993-F007B213229D}"/>
                  </a:ext>
                </a:extLst>
              </p:cNvPr>
              <p:cNvSpPr/>
              <p:nvPr/>
            </p:nvSpPr>
            <p:spPr>
              <a:xfrm>
                <a:off x="3076150" y="4875900"/>
                <a:ext cx="415125" cy="430800"/>
              </a:xfrm>
              <a:custGeom>
                <a:avLst/>
                <a:gdLst/>
                <a:ahLst/>
                <a:cxnLst/>
                <a:rect l="l" t="t" r="r" b="b"/>
                <a:pathLst>
                  <a:path w="16605" h="17232" extrusionOk="0">
                    <a:moveTo>
                      <a:pt x="5552" y="1"/>
                    </a:moveTo>
                    <a:lnTo>
                      <a:pt x="5642" y="38"/>
                    </a:lnTo>
                    <a:lnTo>
                      <a:pt x="5642" y="38"/>
                    </a:lnTo>
                    <a:lnTo>
                      <a:pt x="5685" y="11"/>
                    </a:lnTo>
                    <a:lnTo>
                      <a:pt x="5552" y="1"/>
                    </a:lnTo>
                    <a:close/>
                    <a:moveTo>
                      <a:pt x="5642" y="38"/>
                    </a:moveTo>
                    <a:lnTo>
                      <a:pt x="1" y="3523"/>
                    </a:lnTo>
                    <a:cubicBezTo>
                      <a:pt x="1" y="3523"/>
                      <a:pt x="4679" y="11977"/>
                      <a:pt x="6857" y="14743"/>
                    </a:cubicBezTo>
                    <a:cubicBezTo>
                      <a:pt x="8364" y="16658"/>
                      <a:pt x="8925" y="17121"/>
                      <a:pt x="9222" y="17121"/>
                    </a:cubicBezTo>
                    <a:cubicBezTo>
                      <a:pt x="9343" y="17121"/>
                      <a:pt x="9420" y="17043"/>
                      <a:pt x="9499" y="16955"/>
                    </a:cubicBezTo>
                    <a:cubicBezTo>
                      <a:pt x="10202" y="16179"/>
                      <a:pt x="6276" y="12386"/>
                      <a:pt x="7226" y="12386"/>
                    </a:cubicBezTo>
                    <a:cubicBezTo>
                      <a:pt x="7266" y="12386"/>
                      <a:pt x="7314" y="12392"/>
                      <a:pt x="7372" y="12406"/>
                    </a:cubicBezTo>
                    <a:cubicBezTo>
                      <a:pt x="8693" y="12722"/>
                      <a:pt x="11553" y="17232"/>
                      <a:pt x="12558" y="17232"/>
                    </a:cubicBezTo>
                    <a:cubicBezTo>
                      <a:pt x="12642" y="17232"/>
                      <a:pt x="12713" y="17200"/>
                      <a:pt x="12769" y="17133"/>
                    </a:cubicBezTo>
                    <a:cubicBezTo>
                      <a:pt x="13720" y="15990"/>
                      <a:pt x="9148" y="11798"/>
                      <a:pt x="8788" y="11414"/>
                    </a:cubicBezTo>
                    <a:cubicBezTo>
                      <a:pt x="8519" y="11128"/>
                      <a:pt x="8770" y="10741"/>
                      <a:pt x="9040" y="10741"/>
                    </a:cubicBezTo>
                    <a:cubicBezTo>
                      <a:pt x="9121" y="10741"/>
                      <a:pt x="9205" y="10776"/>
                      <a:pt x="9276" y="10860"/>
                    </a:cubicBezTo>
                    <a:cubicBezTo>
                      <a:pt x="9676" y="11334"/>
                      <a:pt x="13636" y="15796"/>
                      <a:pt x="15075" y="15796"/>
                    </a:cubicBezTo>
                    <a:cubicBezTo>
                      <a:pt x="15223" y="15796"/>
                      <a:pt x="15345" y="15749"/>
                      <a:pt x="15433" y="15645"/>
                    </a:cubicBezTo>
                    <a:cubicBezTo>
                      <a:pt x="15958" y="15028"/>
                      <a:pt x="14761" y="14189"/>
                      <a:pt x="14761" y="14189"/>
                    </a:cubicBezTo>
                    <a:cubicBezTo>
                      <a:pt x="14761" y="14189"/>
                      <a:pt x="9926" y="9489"/>
                      <a:pt x="10390" y="8978"/>
                    </a:cubicBezTo>
                    <a:cubicBezTo>
                      <a:pt x="10431" y="8933"/>
                      <a:pt x="10491" y="8912"/>
                      <a:pt x="10566" y="8912"/>
                    </a:cubicBezTo>
                    <a:cubicBezTo>
                      <a:pt x="11357" y="8912"/>
                      <a:pt x="13873" y="11208"/>
                      <a:pt x="14717" y="12092"/>
                    </a:cubicBezTo>
                    <a:cubicBezTo>
                      <a:pt x="15188" y="12586"/>
                      <a:pt x="15637" y="12812"/>
                      <a:pt x="15972" y="12812"/>
                    </a:cubicBezTo>
                    <a:cubicBezTo>
                      <a:pt x="16287" y="12812"/>
                      <a:pt x="16503" y="12613"/>
                      <a:pt x="16545" y="12246"/>
                    </a:cubicBezTo>
                    <a:cubicBezTo>
                      <a:pt x="16604" y="11729"/>
                      <a:pt x="13841" y="8698"/>
                      <a:pt x="12905" y="7762"/>
                    </a:cubicBezTo>
                    <a:cubicBezTo>
                      <a:pt x="12002" y="6860"/>
                      <a:pt x="9541" y="4487"/>
                      <a:pt x="11419" y="4487"/>
                    </a:cubicBezTo>
                    <a:cubicBezTo>
                      <a:pt x="11490" y="4487"/>
                      <a:pt x="11568" y="4491"/>
                      <a:pt x="11653" y="4498"/>
                    </a:cubicBezTo>
                    <a:cubicBezTo>
                      <a:pt x="11915" y="4520"/>
                      <a:pt x="12171" y="4530"/>
                      <a:pt x="12420" y="4530"/>
                    </a:cubicBezTo>
                    <a:cubicBezTo>
                      <a:pt x="14354" y="4530"/>
                      <a:pt x="15836" y="3912"/>
                      <a:pt x="16159" y="3433"/>
                    </a:cubicBezTo>
                    <a:cubicBezTo>
                      <a:pt x="16471" y="2968"/>
                      <a:pt x="16056" y="2384"/>
                      <a:pt x="15505" y="2384"/>
                    </a:cubicBezTo>
                    <a:cubicBezTo>
                      <a:pt x="15415" y="2384"/>
                      <a:pt x="15321" y="2400"/>
                      <a:pt x="15227" y="2434"/>
                    </a:cubicBezTo>
                    <a:cubicBezTo>
                      <a:pt x="14682" y="2632"/>
                      <a:pt x="13672" y="2678"/>
                      <a:pt x="12912" y="2683"/>
                    </a:cubicBezTo>
                    <a:cubicBezTo>
                      <a:pt x="12896" y="2683"/>
                      <a:pt x="12880" y="2683"/>
                      <a:pt x="12865" y="2683"/>
                    </a:cubicBezTo>
                    <a:cubicBezTo>
                      <a:pt x="12254" y="2683"/>
                      <a:pt x="11647" y="2581"/>
                      <a:pt x="11069" y="2381"/>
                    </a:cubicBezTo>
                    <a:cubicBezTo>
                      <a:pt x="8788" y="1585"/>
                      <a:pt x="7621" y="862"/>
                      <a:pt x="7621" y="862"/>
                    </a:cubicBezTo>
                    <a:lnTo>
                      <a:pt x="5642" y="38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9" name="Google Shape;3105;p47">
                <a:extLst>
                  <a:ext uri="{FF2B5EF4-FFF2-40B4-BE49-F238E27FC236}">
                    <a16:creationId xmlns:a16="http://schemas.microsoft.com/office/drawing/2014/main" id="{94A07CEC-FA5D-4CDB-950D-EE513EE2DA85}"/>
                  </a:ext>
                </a:extLst>
              </p:cNvPr>
              <p:cNvSpPr/>
              <p:nvPr/>
            </p:nvSpPr>
            <p:spPr>
              <a:xfrm>
                <a:off x="2490575" y="3504200"/>
                <a:ext cx="836250" cy="1561725"/>
              </a:xfrm>
              <a:custGeom>
                <a:avLst/>
                <a:gdLst/>
                <a:ahLst/>
                <a:cxnLst/>
                <a:rect l="l" t="t" r="r" b="b"/>
                <a:pathLst>
                  <a:path w="33450" h="62469" extrusionOk="0">
                    <a:moveTo>
                      <a:pt x="0" y="0"/>
                    </a:moveTo>
                    <a:cubicBezTo>
                      <a:pt x="0" y="0"/>
                      <a:pt x="694" y="27262"/>
                      <a:pt x="931" y="31941"/>
                    </a:cubicBezTo>
                    <a:cubicBezTo>
                      <a:pt x="1168" y="36621"/>
                      <a:pt x="25818" y="62468"/>
                      <a:pt x="25818" y="62468"/>
                    </a:cubicBezTo>
                    <a:lnTo>
                      <a:pt x="33449" y="56814"/>
                    </a:lnTo>
                    <a:cubicBezTo>
                      <a:pt x="33449" y="56814"/>
                      <a:pt x="16207" y="33355"/>
                      <a:pt x="14793" y="31106"/>
                    </a:cubicBezTo>
                    <a:cubicBezTo>
                      <a:pt x="13380" y="28857"/>
                      <a:pt x="15154" y="0"/>
                      <a:pt x="15154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0" name="Google Shape;3106;p47">
                <a:extLst>
                  <a:ext uri="{FF2B5EF4-FFF2-40B4-BE49-F238E27FC236}">
                    <a16:creationId xmlns:a16="http://schemas.microsoft.com/office/drawing/2014/main" id="{03058675-D474-4DBA-9C16-C97620D1277E}"/>
                  </a:ext>
                </a:extLst>
              </p:cNvPr>
              <p:cNvSpPr/>
              <p:nvPr/>
            </p:nvSpPr>
            <p:spPr>
              <a:xfrm>
                <a:off x="2532700" y="4265175"/>
                <a:ext cx="845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698" extrusionOk="0">
                    <a:moveTo>
                      <a:pt x="1873" y="0"/>
                    </a:moveTo>
                    <a:cubicBezTo>
                      <a:pt x="1729" y="0"/>
                      <a:pt x="1584" y="20"/>
                      <a:pt x="1444" y="59"/>
                    </a:cubicBezTo>
                    <a:cubicBezTo>
                      <a:pt x="716" y="254"/>
                      <a:pt x="242" y="906"/>
                      <a:pt x="133" y="1515"/>
                    </a:cubicBezTo>
                    <a:cubicBezTo>
                      <a:pt x="0" y="2135"/>
                      <a:pt x="219" y="2724"/>
                      <a:pt x="527" y="3070"/>
                    </a:cubicBezTo>
                    <a:cubicBezTo>
                      <a:pt x="834" y="3427"/>
                      <a:pt x="1190" y="3589"/>
                      <a:pt x="1435" y="3654"/>
                    </a:cubicBezTo>
                    <a:cubicBezTo>
                      <a:pt x="1564" y="3687"/>
                      <a:pt x="1665" y="3697"/>
                      <a:pt x="1732" y="3697"/>
                    </a:cubicBezTo>
                    <a:cubicBezTo>
                      <a:pt x="1794" y="3697"/>
                      <a:pt x="1827" y="3688"/>
                      <a:pt x="1827" y="3680"/>
                    </a:cubicBezTo>
                    <a:cubicBezTo>
                      <a:pt x="1854" y="3625"/>
                      <a:pt x="1228" y="3604"/>
                      <a:pt x="703" y="2932"/>
                    </a:cubicBezTo>
                    <a:cubicBezTo>
                      <a:pt x="410" y="2544"/>
                      <a:pt x="306" y="2047"/>
                      <a:pt x="419" y="1575"/>
                    </a:cubicBezTo>
                    <a:cubicBezTo>
                      <a:pt x="529" y="1053"/>
                      <a:pt x="932" y="523"/>
                      <a:pt x="1529" y="364"/>
                    </a:cubicBezTo>
                    <a:cubicBezTo>
                      <a:pt x="1646" y="332"/>
                      <a:pt x="1765" y="315"/>
                      <a:pt x="1882" y="315"/>
                    </a:cubicBezTo>
                    <a:cubicBezTo>
                      <a:pt x="2056" y="315"/>
                      <a:pt x="2225" y="352"/>
                      <a:pt x="2373" y="426"/>
                    </a:cubicBezTo>
                    <a:cubicBezTo>
                      <a:pt x="2620" y="551"/>
                      <a:pt x="2815" y="766"/>
                      <a:pt x="2894" y="1002"/>
                    </a:cubicBezTo>
                    <a:cubicBezTo>
                      <a:pt x="3070" y="1479"/>
                      <a:pt x="2718" y="1985"/>
                      <a:pt x="2355" y="2064"/>
                    </a:cubicBezTo>
                    <a:cubicBezTo>
                      <a:pt x="2301" y="2077"/>
                      <a:pt x="2248" y="2083"/>
                      <a:pt x="2196" y="2083"/>
                    </a:cubicBezTo>
                    <a:cubicBezTo>
                      <a:pt x="1894" y="2083"/>
                      <a:pt x="1652" y="1872"/>
                      <a:pt x="1560" y="1716"/>
                    </a:cubicBezTo>
                    <a:cubicBezTo>
                      <a:pt x="1438" y="1521"/>
                      <a:pt x="1455" y="1375"/>
                      <a:pt x="1427" y="1375"/>
                    </a:cubicBezTo>
                    <a:cubicBezTo>
                      <a:pt x="1427" y="1375"/>
                      <a:pt x="1427" y="1375"/>
                      <a:pt x="1426" y="1375"/>
                    </a:cubicBezTo>
                    <a:cubicBezTo>
                      <a:pt x="1411" y="1375"/>
                      <a:pt x="1347" y="1525"/>
                      <a:pt x="1450" y="1773"/>
                    </a:cubicBezTo>
                    <a:cubicBezTo>
                      <a:pt x="1536" y="1979"/>
                      <a:pt x="1810" y="2294"/>
                      <a:pt x="2250" y="2294"/>
                    </a:cubicBezTo>
                    <a:cubicBezTo>
                      <a:pt x="2298" y="2294"/>
                      <a:pt x="2349" y="2290"/>
                      <a:pt x="2402" y="2282"/>
                    </a:cubicBezTo>
                    <a:cubicBezTo>
                      <a:pt x="2899" y="2200"/>
                      <a:pt x="3382" y="1582"/>
                      <a:pt x="3170" y="910"/>
                    </a:cubicBezTo>
                    <a:cubicBezTo>
                      <a:pt x="3070" y="591"/>
                      <a:pt x="2828" y="315"/>
                      <a:pt x="2512" y="150"/>
                    </a:cubicBezTo>
                    <a:cubicBezTo>
                      <a:pt x="2317" y="48"/>
                      <a:pt x="2096" y="0"/>
                      <a:pt x="1873" y="0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1" name="Google Shape;3107;p47">
                <a:extLst>
                  <a:ext uri="{FF2B5EF4-FFF2-40B4-BE49-F238E27FC236}">
                    <a16:creationId xmlns:a16="http://schemas.microsoft.com/office/drawing/2014/main" id="{81D29E7B-2735-4017-8119-34006D1BC8D0}"/>
                  </a:ext>
                </a:extLst>
              </p:cNvPr>
              <p:cNvSpPr/>
              <p:nvPr/>
            </p:nvSpPr>
            <p:spPr>
              <a:xfrm>
                <a:off x="2441050" y="3423450"/>
                <a:ext cx="449800" cy="553500"/>
              </a:xfrm>
              <a:custGeom>
                <a:avLst/>
                <a:gdLst/>
                <a:ahLst/>
                <a:cxnLst/>
                <a:rect l="l" t="t" r="r" b="b"/>
                <a:pathLst>
                  <a:path w="17992" h="22140" extrusionOk="0">
                    <a:moveTo>
                      <a:pt x="17457" y="0"/>
                    </a:moveTo>
                    <a:lnTo>
                      <a:pt x="1662" y="2155"/>
                    </a:lnTo>
                    <a:lnTo>
                      <a:pt x="0" y="22140"/>
                    </a:lnTo>
                    <a:lnTo>
                      <a:pt x="17569" y="21619"/>
                    </a:lnTo>
                    <a:cubicBezTo>
                      <a:pt x="17569" y="21619"/>
                      <a:pt x="17991" y="5381"/>
                      <a:pt x="17457" y="0"/>
                    </a:cubicBezTo>
                    <a:close/>
                  </a:path>
                </a:pathLst>
              </a:custGeom>
              <a:solidFill>
                <a:srgbClr val="BF5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2" name="Google Shape;3108;p47">
                <a:extLst>
                  <a:ext uri="{FF2B5EF4-FFF2-40B4-BE49-F238E27FC236}">
                    <a16:creationId xmlns:a16="http://schemas.microsoft.com/office/drawing/2014/main" id="{D73470ED-2577-47AD-A312-E1B64970037F}"/>
                  </a:ext>
                </a:extLst>
              </p:cNvPr>
              <p:cNvSpPr/>
              <p:nvPr/>
            </p:nvSpPr>
            <p:spPr>
              <a:xfrm>
                <a:off x="2425200" y="3478875"/>
                <a:ext cx="455075" cy="504100"/>
              </a:xfrm>
              <a:custGeom>
                <a:avLst/>
                <a:gdLst/>
                <a:ahLst/>
                <a:cxnLst/>
                <a:rect l="l" t="t" r="r" b="b"/>
                <a:pathLst>
                  <a:path w="18203" h="20164" extrusionOk="0">
                    <a:moveTo>
                      <a:pt x="2634" y="1"/>
                    </a:moveTo>
                    <a:cubicBezTo>
                      <a:pt x="2623" y="1"/>
                      <a:pt x="2597" y="131"/>
                      <a:pt x="2556" y="381"/>
                    </a:cubicBezTo>
                    <a:cubicBezTo>
                      <a:pt x="2513" y="666"/>
                      <a:pt x="2458" y="1030"/>
                      <a:pt x="2391" y="1482"/>
                    </a:cubicBezTo>
                    <a:cubicBezTo>
                      <a:pt x="2256" y="2478"/>
                      <a:pt x="2069" y="3854"/>
                      <a:pt x="1842" y="5536"/>
                    </a:cubicBezTo>
                    <a:cubicBezTo>
                      <a:pt x="1404" y="8999"/>
                      <a:pt x="810" y="13717"/>
                      <a:pt x="151" y="18930"/>
                    </a:cubicBezTo>
                    <a:cubicBezTo>
                      <a:pt x="106" y="19290"/>
                      <a:pt x="63" y="19646"/>
                      <a:pt x="22" y="19979"/>
                    </a:cubicBezTo>
                    <a:lnTo>
                      <a:pt x="0" y="20163"/>
                    </a:lnTo>
                    <a:lnTo>
                      <a:pt x="184" y="20157"/>
                    </a:lnTo>
                    <a:lnTo>
                      <a:pt x="12966" y="19684"/>
                    </a:lnTo>
                    <a:lnTo>
                      <a:pt x="16803" y="19508"/>
                    </a:lnTo>
                    <a:lnTo>
                      <a:pt x="17842" y="19445"/>
                    </a:lnTo>
                    <a:cubicBezTo>
                      <a:pt x="18078" y="19427"/>
                      <a:pt x="18203" y="19413"/>
                      <a:pt x="18203" y="19402"/>
                    </a:cubicBezTo>
                    <a:cubicBezTo>
                      <a:pt x="18203" y="19392"/>
                      <a:pt x="18077" y="19385"/>
                      <a:pt x="17839" y="19383"/>
                    </a:cubicBezTo>
                    <a:lnTo>
                      <a:pt x="16798" y="19390"/>
                    </a:lnTo>
                    <a:lnTo>
                      <a:pt x="12959" y="19467"/>
                    </a:lnTo>
                    <a:lnTo>
                      <a:pt x="358" y="19835"/>
                    </a:lnTo>
                    <a:lnTo>
                      <a:pt x="358" y="19835"/>
                    </a:lnTo>
                    <a:cubicBezTo>
                      <a:pt x="392" y="19556"/>
                      <a:pt x="428" y="19263"/>
                      <a:pt x="465" y="18969"/>
                    </a:cubicBezTo>
                    <a:cubicBezTo>
                      <a:pt x="1087" y="13751"/>
                      <a:pt x="1650" y="9029"/>
                      <a:pt x="2064" y="5564"/>
                    </a:cubicBezTo>
                    <a:cubicBezTo>
                      <a:pt x="2250" y="3877"/>
                      <a:pt x="2402" y="2497"/>
                      <a:pt x="2512" y="1496"/>
                    </a:cubicBezTo>
                    <a:cubicBezTo>
                      <a:pt x="2557" y="1043"/>
                      <a:pt x="2592" y="676"/>
                      <a:pt x="2618" y="389"/>
                    </a:cubicBezTo>
                    <a:cubicBezTo>
                      <a:pt x="2640" y="136"/>
                      <a:pt x="2646" y="2"/>
                      <a:pt x="2634" y="1"/>
                    </a:cubicBezTo>
                    <a:cubicBezTo>
                      <a:pt x="2634" y="1"/>
                      <a:pt x="2634" y="1"/>
                      <a:pt x="26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3" name="Google Shape;3109;p47">
                <a:extLst>
                  <a:ext uri="{FF2B5EF4-FFF2-40B4-BE49-F238E27FC236}">
                    <a16:creationId xmlns:a16="http://schemas.microsoft.com/office/drawing/2014/main" id="{336BAB3B-2FB2-4983-8E3E-89163A388C39}"/>
                  </a:ext>
                </a:extLst>
              </p:cNvPr>
              <p:cNvSpPr/>
              <p:nvPr/>
            </p:nvSpPr>
            <p:spPr>
              <a:xfrm>
                <a:off x="2874150" y="3423450"/>
                <a:ext cx="9450" cy="5405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1620" extrusionOk="0">
                    <a:moveTo>
                      <a:pt x="133" y="0"/>
                    </a:moveTo>
                    <a:cubicBezTo>
                      <a:pt x="133" y="0"/>
                      <a:pt x="133" y="0"/>
                      <a:pt x="133" y="0"/>
                    </a:cubicBezTo>
                    <a:cubicBezTo>
                      <a:pt x="46" y="0"/>
                      <a:pt x="0" y="4841"/>
                      <a:pt x="31" y="10811"/>
                    </a:cubicBezTo>
                    <a:cubicBezTo>
                      <a:pt x="62" y="16781"/>
                      <a:pt x="158" y="21619"/>
                      <a:pt x="245" y="21619"/>
                    </a:cubicBezTo>
                    <a:cubicBezTo>
                      <a:pt x="332" y="21619"/>
                      <a:pt x="378" y="16779"/>
                      <a:pt x="347" y="10810"/>
                    </a:cubicBezTo>
                    <a:cubicBezTo>
                      <a:pt x="316" y="4839"/>
                      <a:pt x="220" y="0"/>
                      <a:pt x="1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4" name="Google Shape;3110;p47">
                <a:extLst>
                  <a:ext uri="{FF2B5EF4-FFF2-40B4-BE49-F238E27FC236}">
                    <a16:creationId xmlns:a16="http://schemas.microsoft.com/office/drawing/2014/main" id="{812D1D3F-2522-49EB-97BC-F31683A05335}"/>
                  </a:ext>
                </a:extLst>
              </p:cNvPr>
              <p:cNvSpPr/>
              <p:nvPr/>
            </p:nvSpPr>
            <p:spPr>
              <a:xfrm>
                <a:off x="2601775" y="3650200"/>
                <a:ext cx="262925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13005" extrusionOk="0">
                    <a:moveTo>
                      <a:pt x="9542" y="1"/>
                    </a:moveTo>
                    <a:cubicBezTo>
                      <a:pt x="9071" y="1"/>
                      <a:pt x="8442" y="52"/>
                      <a:pt x="7704" y="208"/>
                    </a:cubicBezTo>
                    <a:cubicBezTo>
                      <a:pt x="6007" y="552"/>
                      <a:pt x="3661" y="1640"/>
                      <a:pt x="2023" y="3812"/>
                    </a:cubicBezTo>
                    <a:cubicBezTo>
                      <a:pt x="394" y="5990"/>
                      <a:pt x="0" y="8546"/>
                      <a:pt x="145" y="10273"/>
                    </a:cubicBezTo>
                    <a:cubicBezTo>
                      <a:pt x="209" y="11147"/>
                      <a:pt x="371" y="11840"/>
                      <a:pt x="522" y="12304"/>
                    </a:cubicBezTo>
                    <a:cubicBezTo>
                      <a:pt x="672" y="12762"/>
                      <a:pt x="788" y="13005"/>
                      <a:pt x="806" y="13005"/>
                    </a:cubicBezTo>
                    <a:cubicBezTo>
                      <a:pt x="807" y="13005"/>
                      <a:pt x="807" y="13005"/>
                      <a:pt x="807" y="13005"/>
                    </a:cubicBezTo>
                    <a:cubicBezTo>
                      <a:pt x="876" y="12988"/>
                      <a:pt x="439" y="11979"/>
                      <a:pt x="369" y="10260"/>
                    </a:cubicBezTo>
                    <a:cubicBezTo>
                      <a:pt x="285" y="8568"/>
                      <a:pt x="705" y="6103"/>
                      <a:pt x="2275" y="4002"/>
                    </a:cubicBezTo>
                    <a:cubicBezTo>
                      <a:pt x="3856" y="1907"/>
                      <a:pt x="6107" y="816"/>
                      <a:pt x="7755" y="426"/>
                    </a:cubicBezTo>
                    <a:cubicBezTo>
                      <a:pt x="9427" y="14"/>
                      <a:pt x="10516" y="154"/>
                      <a:pt x="10514" y="83"/>
                    </a:cubicBezTo>
                    <a:cubicBezTo>
                      <a:pt x="10515" y="66"/>
                      <a:pt x="10248" y="23"/>
                      <a:pt x="9761" y="5"/>
                    </a:cubicBezTo>
                    <a:cubicBezTo>
                      <a:pt x="9692" y="2"/>
                      <a:pt x="9619" y="1"/>
                      <a:pt x="954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5" name="Google Shape;3111;p47">
                <a:extLst>
                  <a:ext uri="{FF2B5EF4-FFF2-40B4-BE49-F238E27FC236}">
                    <a16:creationId xmlns:a16="http://schemas.microsoft.com/office/drawing/2014/main" id="{9392F3F2-AD3B-4D1D-8209-F45AC92B0EBC}"/>
                  </a:ext>
                </a:extLst>
              </p:cNvPr>
              <p:cNvSpPr/>
              <p:nvPr/>
            </p:nvSpPr>
            <p:spPr>
              <a:xfrm>
                <a:off x="5644900" y="2266950"/>
                <a:ext cx="282100" cy="138900"/>
              </a:xfrm>
              <a:custGeom>
                <a:avLst/>
                <a:gdLst/>
                <a:ahLst/>
                <a:cxnLst/>
                <a:rect l="l" t="t" r="r" b="b"/>
                <a:pathLst>
                  <a:path w="11284" h="5556" extrusionOk="0">
                    <a:moveTo>
                      <a:pt x="3388" y="1"/>
                    </a:moveTo>
                    <a:cubicBezTo>
                      <a:pt x="2267" y="1"/>
                      <a:pt x="1032" y="197"/>
                      <a:pt x="1" y="855"/>
                    </a:cubicBezTo>
                    <a:cubicBezTo>
                      <a:pt x="1196" y="2485"/>
                      <a:pt x="2821" y="4150"/>
                      <a:pt x="4685" y="4933"/>
                    </a:cubicBezTo>
                    <a:cubicBezTo>
                      <a:pt x="5554" y="5299"/>
                      <a:pt x="6484" y="5555"/>
                      <a:pt x="7424" y="5555"/>
                    </a:cubicBezTo>
                    <a:cubicBezTo>
                      <a:pt x="7527" y="5555"/>
                      <a:pt x="7629" y="5552"/>
                      <a:pt x="7731" y="5546"/>
                    </a:cubicBezTo>
                    <a:cubicBezTo>
                      <a:pt x="8774" y="5483"/>
                      <a:pt x="9822" y="5055"/>
                      <a:pt x="10491" y="4252"/>
                    </a:cubicBezTo>
                    <a:lnTo>
                      <a:pt x="10492" y="4252"/>
                    </a:lnTo>
                    <a:cubicBezTo>
                      <a:pt x="11284" y="2655"/>
                      <a:pt x="7825" y="667"/>
                      <a:pt x="5773" y="256"/>
                    </a:cubicBezTo>
                    <a:cubicBezTo>
                      <a:pt x="5182" y="138"/>
                      <a:pt x="4325" y="1"/>
                      <a:pt x="338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6" name="Google Shape;3112;p47">
                <a:extLst>
                  <a:ext uri="{FF2B5EF4-FFF2-40B4-BE49-F238E27FC236}">
                    <a16:creationId xmlns:a16="http://schemas.microsoft.com/office/drawing/2014/main" id="{6B8E7A82-3A4B-440B-A55F-AEB5AA853FAD}"/>
                  </a:ext>
                </a:extLst>
              </p:cNvPr>
              <p:cNvSpPr/>
              <p:nvPr/>
            </p:nvSpPr>
            <p:spPr>
              <a:xfrm>
                <a:off x="5422675" y="1250925"/>
                <a:ext cx="229700" cy="100225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4009" extrusionOk="0">
                    <a:moveTo>
                      <a:pt x="4461" y="0"/>
                    </a:moveTo>
                    <a:cubicBezTo>
                      <a:pt x="3396" y="0"/>
                      <a:pt x="1303" y="131"/>
                      <a:pt x="1" y="1384"/>
                    </a:cubicBezTo>
                    <a:cubicBezTo>
                      <a:pt x="1201" y="2482"/>
                      <a:pt x="2747" y="3539"/>
                      <a:pt x="4341" y="3864"/>
                    </a:cubicBezTo>
                    <a:cubicBezTo>
                      <a:pt x="4781" y="3953"/>
                      <a:pt x="5233" y="4009"/>
                      <a:pt x="5682" y="4009"/>
                    </a:cubicBezTo>
                    <a:cubicBezTo>
                      <a:pt x="6073" y="4009"/>
                      <a:pt x="6462" y="3966"/>
                      <a:pt x="6841" y="3867"/>
                    </a:cubicBezTo>
                    <a:cubicBezTo>
                      <a:pt x="7654" y="3652"/>
                      <a:pt x="8414" y="3149"/>
                      <a:pt x="8814" y="2410"/>
                    </a:cubicBezTo>
                    <a:lnTo>
                      <a:pt x="8815" y="2409"/>
                    </a:lnTo>
                    <a:cubicBezTo>
                      <a:pt x="9188" y="1025"/>
                      <a:pt x="6145" y="0"/>
                      <a:pt x="4461" y="0"/>
                    </a:cubicBezTo>
                    <a:close/>
                  </a:path>
                </a:pathLst>
              </a:custGeom>
              <a:solidFill>
                <a:srgbClr val="A931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7" name="Google Shape;3113;p47">
                <a:extLst>
                  <a:ext uri="{FF2B5EF4-FFF2-40B4-BE49-F238E27FC236}">
                    <a16:creationId xmlns:a16="http://schemas.microsoft.com/office/drawing/2014/main" id="{5BC45738-B636-4691-9A7F-86CA2A6FE56A}"/>
                  </a:ext>
                </a:extLst>
              </p:cNvPr>
              <p:cNvSpPr/>
              <p:nvPr/>
            </p:nvSpPr>
            <p:spPr>
              <a:xfrm>
                <a:off x="4469225" y="2389600"/>
                <a:ext cx="133625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0909" extrusionOk="0">
                    <a:moveTo>
                      <a:pt x="2027" y="0"/>
                    </a:moveTo>
                    <a:cubicBezTo>
                      <a:pt x="245" y="1"/>
                      <a:pt x="0" y="3984"/>
                      <a:pt x="544" y="6004"/>
                    </a:cubicBezTo>
                    <a:cubicBezTo>
                      <a:pt x="888" y="7283"/>
                      <a:pt x="1721" y="9750"/>
                      <a:pt x="3645" y="10909"/>
                    </a:cubicBezTo>
                    <a:cubicBezTo>
                      <a:pt x="4574" y="9113"/>
                      <a:pt x="5344" y="6917"/>
                      <a:pt x="5218" y="4900"/>
                    </a:cubicBezTo>
                    <a:cubicBezTo>
                      <a:pt x="5152" y="3857"/>
                      <a:pt x="4932" y="2805"/>
                      <a:pt x="4413" y="1898"/>
                    </a:cubicBezTo>
                    <a:cubicBezTo>
                      <a:pt x="3893" y="992"/>
                      <a:pt x="3044" y="243"/>
                      <a:pt x="202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8" name="Google Shape;3114;p47">
                <a:extLst>
                  <a:ext uri="{FF2B5EF4-FFF2-40B4-BE49-F238E27FC236}">
                    <a16:creationId xmlns:a16="http://schemas.microsoft.com/office/drawing/2014/main" id="{AAB6D0D5-441C-422A-9526-13921CBB3515}"/>
                  </a:ext>
                </a:extLst>
              </p:cNvPr>
              <p:cNvSpPr/>
              <p:nvPr/>
            </p:nvSpPr>
            <p:spPr>
              <a:xfrm>
                <a:off x="5437825" y="1880500"/>
                <a:ext cx="133625" cy="272750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0910" extrusionOk="0">
                    <a:moveTo>
                      <a:pt x="2027" y="1"/>
                    </a:moveTo>
                    <a:cubicBezTo>
                      <a:pt x="245" y="2"/>
                      <a:pt x="0" y="3984"/>
                      <a:pt x="544" y="6004"/>
                    </a:cubicBezTo>
                    <a:cubicBezTo>
                      <a:pt x="889" y="7282"/>
                      <a:pt x="1722" y="9751"/>
                      <a:pt x="3645" y="10909"/>
                    </a:cubicBezTo>
                    <a:cubicBezTo>
                      <a:pt x="4575" y="9113"/>
                      <a:pt x="5344" y="6917"/>
                      <a:pt x="5218" y="4899"/>
                    </a:cubicBezTo>
                    <a:cubicBezTo>
                      <a:pt x="5152" y="3856"/>
                      <a:pt x="4933" y="2804"/>
                      <a:pt x="4413" y="1899"/>
                    </a:cubicBezTo>
                    <a:cubicBezTo>
                      <a:pt x="3893" y="992"/>
                      <a:pt x="3044" y="243"/>
                      <a:pt x="20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9" name="Google Shape;3121;p47">
                <a:extLst>
                  <a:ext uri="{FF2B5EF4-FFF2-40B4-BE49-F238E27FC236}">
                    <a16:creationId xmlns:a16="http://schemas.microsoft.com/office/drawing/2014/main" id="{B92389B9-A777-4327-A63C-A10046BA54D9}"/>
                  </a:ext>
                </a:extLst>
              </p:cNvPr>
              <p:cNvSpPr/>
              <p:nvPr/>
            </p:nvSpPr>
            <p:spPr>
              <a:xfrm>
                <a:off x="4735625" y="1731850"/>
                <a:ext cx="66225" cy="636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547" extrusionOk="0">
                    <a:moveTo>
                      <a:pt x="1375" y="0"/>
                    </a:moveTo>
                    <a:cubicBezTo>
                      <a:pt x="1374" y="0"/>
                      <a:pt x="1374" y="0"/>
                      <a:pt x="1373" y="0"/>
                    </a:cubicBezTo>
                    <a:cubicBezTo>
                      <a:pt x="857" y="0"/>
                      <a:pt x="393" y="311"/>
                      <a:pt x="197" y="788"/>
                    </a:cubicBezTo>
                    <a:cubicBezTo>
                      <a:pt x="0" y="1263"/>
                      <a:pt x="110" y="1811"/>
                      <a:pt x="475" y="2175"/>
                    </a:cubicBezTo>
                    <a:cubicBezTo>
                      <a:pt x="719" y="2418"/>
                      <a:pt x="1044" y="2547"/>
                      <a:pt x="1375" y="2547"/>
                    </a:cubicBezTo>
                    <a:cubicBezTo>
                      <a:pt x="1539" y="2547"/>
                      <a:pt x="1705" y="2515"/>
                      <a:pt x="1863" y="2450"/>
                    </a:cubicBezTo>
                    <a:cubicBezTo>
                      <a:pt x="2339" y="2252"/>
                      <a:pt x="2649" y="1787"/>
                      <a:pt x="2647" y="1272"/>
                    </a:cubicBezTo>
                    <a:cubicBezTo>
                      <a:pt x="2646" y="569"/>
                      <a:pt x="2076" y="0"/>
                      <a:pt x="13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0" name="Google Shape;3122;p47">
                <a:extLst>
                  <a:ext uri="{FF2B5EF4-FFF2-40B4-BE49-F238E27FC236}">
                    <a16:creationId xmlns:a16="http://schemas.microsoft.com/office/drawing/2014/main" id="{F5CBDDC0-145E-491C-A08E-DD0EFE5660BE}"/>
                  </a:ext>
                </a:extLst>
              </p:cNvPr>
              <p:cNvSpPr/>
              <p:nvPr/>
            </p:nvSpPr>
            <p:spPr>
              <a:xfrm>
                <a:off x="4824725" y="1668050"/>
                <a:ext cx="66225" cy="636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547" extrusionOk="0">
                    <a:moveTo>
                      <a:pt x="1375" y="0"/>
                    </a:moveTo>
                    <a:cubicBezTo>
                      <a:pt x="1374" y="0"/>
                      <a:pt x="1374" y="0"/>
                      <a:pt x="1373" y="0"/>
                    </a:cubicBezTo>
                    <a:cubicBezTo>
                      <a:pt x="858" y="1"/>
                      <a:pt x="394" y="312"/>
                      <a:pt x="197" y="788"/>
                    </a:cubicBezTo>
                    <a:cubicBezTo>
                      <a:pt x="1" y="1264"/>
                      <a:pt x="110" y="1812"/>
                      <a:pt x="475" y="2176"/>
                    </a:cubicBezTo>
                    <a:cubicBezTo>
                      <a:pt x="719" y="2418"/>
                      <a:pt x="1044" y="2547"/>
                      <a:pt x="1375" y="2547"/>
                    </a:cubicBezTo>
                    <a:cubicBezTo>
                      <a:pt x="1539" y="2547"/>
                      <a:pt x="1705" y="2515"/>
                      <a:pt x="1864" y="2449"/>
                    </a:cubicBezTo>
                    <a:cubicBezTo>
                      <a:pt x="2339" y="2251"/>
                      <a:pt x="2649" y="1787"/>
                      <a:pt x="2648" y="1271"/>
                    </a:cubicBezTo>
                    <a:cubicBezTo>
                      <a:pt x="2647" y="569"/>
                      <a:pt x="2077" y="0"/>
                      <a:pt x="13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1" name="Google Shape;3123;p47">
                <a:extLst>
                  <a:ext uri="{FF2B5EF4-FFF2-40B4-BE49-F238E27FC236}">
                    <a16:creationId xmlns:a16="http://schemas.microsoft.com/office/drawing/2014/main" id="{E6AB7648-EEBD-4E58-9711-F101FCBD9392}"/>
                  </a:ext>
                </a:extLst>
              </p:cNvPr>
              <p:cNvSpPr/>
              <p:nvPr/>
            </p:nvSpPr>
            <p:spPr>
              <a:xfrm>
                <a:off x="4827425" y="1800175"/>
                <a:ext cx="637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773" extrusionOk="0">
                    <a:moveTo>
                      <a:pt x="1274" y="1"/>
                    </a:moveTo>
                    <a:cubicBezTo>
                      <a:pt x="1274" y="1"/>
                      <a:pt x="1273" y="1"/>
                      <a:pt x="1272" y="1"/>
                    </a:cubicBezTo>
                    <a:cubicBezTo>
                      <a:pt x="568" y="2"/>
                      <a:pt x="0" y="623"/>
                      <a:pt x="0" y="1388"/>
                    </a:cubicBezTo>
                    <a:cubicBezTo>
                      <a:pt x="1" y="2152"/>
                      <a:pt x="571" y="2772"/>
                      <a:pt x="1274" y="2772"/>
                    </a:cubicBezTo>
                    <a:cubicBezTo>
                      <a:pt x="1274" y="2772"/>
                      <a:pt x="1275" y="2772"/>
                      <a:pt x="1276" y="2772"/>
                    </a:cubicBezTo>
                    <a:cubicBezTo>
                      <a:pt x="1979" y="2771"/>
                      <a:pt x="2548" y="2150"/>
                      <a:pt x="2547" y="1385"/>
                    </a:cubicBezTo>
                    <a:cubicBezTo>
                      <a:pt x="2546" y="620"/>
                      <a:pt x="1977" y="1"/>
                      <a:pt x="127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2" name="Google Shape;3124;p47">
                <a:extLst>
                  <a:ext uri="{FF2B5EF4-FFF2-40B4-BE49-F238E27FC236}">
                    <a16:creationId xmlns:a16="http://schemas.microsoft.com/office/drawing/2014/main" id="{491D7487-6FD0-471F-9679-BE3084F88300}"/>
                  </a:ext>
                </a:extLst>
              </p:cNvPr>
              <p:cNvSpPr/>
              <p:nvPr/>
            </p:nvSpPr>
            <p:spPr>
              <a:xfrm>
                <a:off x="4758850" y="1769550"/>
                <a:ext cx="92400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2457" extrusionOk="0">
                    <a:moveTo>
                      <a:pt x="79" y="1"/>
                    </a:moveTo>
                    <a:cubicBezTo>
                      <a:pt x="67" y="1"/>
                      <a:pt x="58" y="4"/>
                      <a:pt x="54" y="10"/>
                    </a:cubicBezTo>
                    <a:cubicBezTo>
                      <a:pt x="0" y="89"/>
                      <a:pt x="759" y="701"/>
                      <a:pt x="1749" y="1374"/>
                    </a:cubicBezTo>
                    <a:cubicBezTo>
                      <a:pt x="2668" y="1998"/>
                      <a:pt x="3462" y="2457"/>
                      <a:pt x="3617" y="2457"/>
                    </a:cubicBezTo>
                    <a:cubicBezTo>
                      <a:pt x="3629" y="2457"/>
                      <a:pt x="3637" y="2454"/>
                      <a:pt x="3641" y="2448"/>
                    </a:cubicBezTo>
                    <a:cubicBezTo>
                      <a:pt x="3695" y="2368"/>
                      <a:pt x="2937" y="1758"/>
                      <a:pt x="1946" y="1084"/>
                    </a:cubicBezTo>
                    <a:cubicBezTo>
                      <a:pt x="1028" y="460"/>
                      <a:pt x="233" y="1"/>
                      <a:pt x="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3" name="Google Shape;3125;p47">
                <a:extLst>
                  <a:ext uri="{FF2B5EF4-FFF2-40B4-BE49-F238E27FC236}">
                    <a16:creationId xmlns:a16="http://schemas.microsoft.com/office/drawing/2014/main" id="{A33C951B-8FDF-47DB-8B77-C846AF637D13}"/>
                  </a:ext>
                </a:extLst>
              </p:cNvPr>
              <p:cNvSpPr/>
              <p:nvPr/>
            </p:nvSpPr>
            <p:spPr>
              <a:xfrm>
                <a:off x="4772525" y="1697450"/>
                <a:ext cx="813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447" extrusionOk="0">
                    <a:moveTo>
                      <a:pt x="3174" y="0"/>
                    </a:moveTo>
                    <a:cubicBezTo>
                      <a:pt x="3032" y="0"/>
                      <a:pt x="2326" y="460"/>
                      <a:pt x="1520" y="1085"/>
                    </a:cubicBezTo>
                    <a:cubicBezTo>
                      <a:pt x="654" y="1756"/>
                      <a:pt x="0" y="2362"/>
                      <a:pt x="60" y="2438"/>
                    </a:cubicBezTo>
                    <a:cubicBezTo>
                      <a:pt x="64" y="2444"/>
                      <a:pt x="71" y="2446"/>
                      <a:pt x="82" y="2446"/>
                    </a:cubicBezTo>
                    <a:cubicBezTo>
                      <a:pt x="225" y="2446"/>
                      <a:pt x="930" y="1986"/>
                      <a:pt x="1735" y="1363"/>
                    </a:cubicBezTo>
                    <a:cubicBezTo>
                      <a:pt x="2601" y="691"/>
                      <a:pt x="3255" y="85"/>
                      <a:pt x="3196" y="8"/>
                    </a:cubicBezTo>
                    <a:cubicBezTo>
                      <a:pt x="3192" y="3"/>
                      <a:pt x="3185" y="0"/>
                      <a:pt x="317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4" name="Google Shape;3129;p47">
                <a:extLst>
                  <a:ext uri="{FF2B5EF4-FFF2-40B4-BE49-F238E27FC236}">
                    <a16:creationId xmlns:a16="http://schemas.microsoft.com/office/drawing/2014/main" id="{D382F523-0484-4BA3-BD40-423553350DFB}"/>
                  </a:ext>
                </a:extLst>
              </p:cNvPr>
              <p:cNvSpPr/>
              <p:nvPr/>
            </p:nvSpPr>
            <p:spPr>
              <a:xfrm>
                <a:off x="4499925" y="3654250"/>
                <a:ext cx="301400" cy="179700"/>
              </a:xfrm>
              <a:custGeom>
                <a:avLst/>
                <a:gdLst/>
                <a:ahLst/>
                <a:cxnLst/>
                <a:rect l="l" t="t" r="r" b="b"/>
                <a:pathLst>
                  <a:path w="12056" h="7188" extrusionOk="0">
                    <a:moveTo>
                      <a:pt x="3886" y="1"/>
                    </a:moveTo>
                    <a:cubicBezTo>
                      <a:pt x="2915" y="1"/>
                      <a:pt x="1940" y="284"/>
                      <a:pt x="1198" y="901"/>
                    </a:cubicBezTo>
                    <a:lnTo>
                      <a:pt x="1198" y="902"/>
                    </a:lnTo>
                    <a:cubicBezTo>
                      <a:pt x="1" y="2498"/>
                      <a:pt x="3404" y="5392"/>
                      <a:pt x="5580" y="6261"/>
                    </a:cubicBezTo>
                    <a:cubicBezTo>
                      <a:pt x="6525" y="6639"/>
                      <a:pt x="8128" y="7188"/>
                      <a:pt x="9794" y="7188"/>
                    </a:cubicBezTo>
                    <a:cubicBezTo>
                      <a:pt x="10553" y="7188"/>
                      <a:pt x="11326" y="7074"/>
                      <a:pt x="12055" y="6777"/>
                    </a:cubicBezTo>
                    <a:cubicBezTo>
                      <a:pt x="11071" y="4739"/>
                      <a:pt x="9621" y="2575"/>
                      <a:pt x="7728" y="1333"/>
                    </a:cubicBezTo>
                    <a:cubicBezTo>
                      <a:pt x="6749" y="692"/>
                      <a:pt x="5660" y="181"/>
                      <a:pt x="4499" y="38"/>
                    </a:cubicBezTo>
                    <a:cubicBezTo>
                      <a:pt x="4296" y="13"/>
                      <a:pt x="4091" y="1"/>
                      <a:pt x="3886" y="1"/>
                    </a:cubicBezTo>
                    <a:close/>
                  </a:path>
                </a:pathLst>
              </a:custGeom>
              <a:solidFill>
                <a:srgbClr val="BF5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5" name="Google Shape;3130;p47">
                <a:extLst>
                  <a:ext uri="{FF2B5EF4-FFF2-40B4-BE49-F238E27FC236}">
                    <a16:creationId xmlns:a16="http://schemas.microsoft.com/office/drawing/2014/main" id="{9AE2865D-93AE-4C43-B4FE-B80002EB565D}"/>
                  </a:ext>
                </a:extLst>
              </p:cNvPr>
              <p:cNvSpPr/>
              <p:nvPr/>
            </p:nvSpPr>
            <p:spPr>
              <a:xfrm>
                <a:off x="4835175" y="3627750"/>
                <a:ext cx="111625" cy="188650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7546" extrusionOk="0">
                    <a:moveTo>
                      <a:pt x="2495" y="0"/>
                    </a:moveTo>
                    <a:cubicBezTo>
                      <a:pt x="2439" y="0"/>
                      <a:pt x="2382" y="4"/>
                      <a:pt x="2325" y="12"/>
                    </a:cubicBezTo>
                    <a:cubicBezTo>
                      <a:pt x="1726" y="97"/>
                      <a:pt x="1276" y="598"/>
                      <a:pt x="964" y="1115"/>
                    </a:cubicBezTo>
                    <a:cubicBezTo>
                      <a:pt x="287" y="2234"/>
                      <a:pt x="1" y="3617"/>
                      <a:pt x="337" y="4880"/>
                    </a:cubicBezTo>
                    <a:cubicBezTo>
                      <a:pt x="673" y="6143"/>
                      <a:pt x="1680" y="7243"/>
                      <a:pt x="2951" y="7546"/>
                    </a:cubicBezTo>
                    <a:cubicBezTo>
                      <a:pt x="4285" y="6140"/>
                      <a:pt x="4465" y="4240"/>
                      <a:pt x="4286" y="2311"/>
                    </a:cubicBezTo>
                    <a:cubicBezTo>
                      <a:pt x="4233" y="1750"/>
                      <a:pt x="4103" y="1176"/>
                      <a:pt x="3774" y="716"/>
                    </a:cubicBezTo>
                    <a:cubicBezTo>
                      <a:pt x="3479" y="303"/>
                      <a:pt x="2995" y="0"/>
                      <a:pt x="2495" y="0"/>
                    </a:cubicBezTo>
                    <a:close/>
                  </a:path>
                </a:pathLst>
              </a:custGeom>
              <a:solidFill>
                <a:srgbClr val="BF5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6" name="Google Shape;3131;p47">
                <a:extLst>
                  <a:ext uri="{FF2B5EF4-FFF2-40B4-BE49-F238E27FC236}">
                    <a16:creationId xmlns:a16="http://schemas.microsoft.com/office/drawing/2014/main" id="{6B115C1B-E962-4749-8757-C27DF7BB45D5}"/>
                  </a:ext>
                </a:extLst>
              </p:cNvPr>
              <p:cNvSpPr/>
              <p:nvPr/>
            </p:nvSpPr>
            <p:spPr>
              <a:xfrm>
                <a:off x="4892975" y="3707275"/>
                <a:ext cx="143050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9775" extrusionOk="0">
                    <a:moveTo>
                      <a:pt x="239" y="1"/>
                    </a:moveTo>
                    <a:cubicBezTo>
                      <a:pt x="224" y="1"/>
                      <a:pt x="168" y="162"/>
                      <a:pt x="107" y="459"/>
                    </a:cubicBezTo>
                    <a:cubicBezTo>
                      <a:pt x="44" y="760"/>
                      <a:pt x="1" y="1208"/>
                      <a:pt x="30" y="1759"/>
                    </a:cubicBezTo>
                    <a:cubicBezTo>
                      <a:pt x="78" y="2863"/>
                      <a:pt x="537" y="4377"/>
                      <a:pt x="1502" y="5763"/>
                    </a:cubicBezTo>
                    <a:cubicBezTo>
                      <a:pt x="2468" y="7146"/>
                      <a:pt x="3622" y="8152"/>
                      <a:pt x="4457" y="8850"/>
                    </a:cubicBezTo>
                    <a:cubicBezTo>
                      <a:pt x="4878" y="9198"/>
                      <a:pt x="5227" y="9470"/>
                      <a:pt x="5471" y="9652"/>
                    </a:cubicBezTo>
                    <a:cubicBezTo>
                      <a:pt x="5602" y="9749"/>
                      <a:pt x="5655" y="9774"/>
                      <a:pt x="5677" y="9774"/>
                    </a:cubicBezTo>
                    <a:cubicBezTo>
                      <a:pt x="5696" y="9774"/>
                      <a:pt x="5692" y="9755"/>
                      <a:pt x="5697" y="9749"/>
                    </a:cubicBezTo>
                    <a:cubicBezTo>
                      <a:pt x="5721" y="9720"/>
                      <a:pt x="5384" y="9441"/>
                      <a:pt x="4574" y="8715"/>
                    </a:cubicBezTo>
                    <a:cubicBezTo>
                      <a:pt x="3772" y="7986"/>
                      <a:pt x="2652" y="6969"/>
                      <a:pt x="1711" y="5619"/>
                    </a:cubicBezTo>
                    <a:cubicBezTo>
                      <a:pt x="771" y="4268"/>
                      <a:pt x="301" y="2814"/>
                      <a:pt x="209" y="1745"/>
                    </a:cubicBezTo>
                    <a:cubicBezTo>
                      <a:pt x="104" y="672"/>
                      <a:pt x="291" y="8"/>
                      <a:pt x="240" y="1"/>
                    </a:cubicBezTo>
                    <a:cubicBezTo>
                      <a:pt x="240" y="1"/>
                      <a:pt x="240" y="1"/>
                      <a:pt x="23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7" name="Google Shape;3132;p47">
                <a:extLst>
                  <a:ext uri="{FF2B5EF4-FFF2-40B4-BE49-F238E27FC236}">
                    <a16:creationId xmlns:a16="http://schemas.microsoft.com/office/drawing/2014/main" id="{8DD0088D-8C3C-463E-A50C-506C91C7FE65}"/>
                  </a:ext>
                </a:extLst>
              </p:cNvPr>
              <p:cNvSpPr/>
              <p:nvPr/>
            </p:nvSpPr>
            <p:spPr>
              <a:xfrm>
                <a:off x="4602500" y="3732325"/>
                <a:ext cx="431175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17247" h="8839" extrusionOk="0">
                    <a:moveTo>
                      <a:pt x="12" y="0"/>
                    </a:moveTo>
                    <a:cubicBezTo>
                      <a:pt x="9" y="0"/>
                      <a:pt x="7" y="1"/>
                      <a:pt x="7" y="2"/>
                    </a:cubicBezTo>
                    <a:cubicBezTo>
                      <a:pt x="0" y="17"/>
                      <a:pt x="246" y="150"/>
                      <a:pt x="696" y="376"/>
                    </a:cubicBezTo>
                    <a:lnTo>
                      <a:pt x="2610" y="1321"/>
                    </a:lnTo>
                    <a:cubicBezTo>
                      <a:pt x="4228" y="2115"/>
                      <a:pt x="6460" y="3216"/>
                      <a:pt x="8909" y="4467"/>
                    </a:cubicBezTo>
                    <a:cubicBezTo>
                      <a:pt x="11358" y="5717"/>
                      <a:pt x="13559" y="6878"/>
                      <a:pt x="15152" y="7723"/>
                    </a:cubicBezTo>
                    <a:cubicBezTo>
                      <a:pt x="15919" y="8127"/>
                      <a:pt x="16713" y="8584"/>
                      <a:pt x="17198" y="8839"/>
                    </a:cubicBezTo>
                    <a:lnTo>
                      <a:pt x="17247" y="8753"/>
                    </a:lnTo>
                    <a:cubicBezTo>
                      <a:pt x="16814" y="8493"/>
                      <a:pt x="16024" y="8008"/>
                      <a:pt x="15238" y="7565"/>
                    </a:cubicBezTo>
                    <a:cubicBezTo>
                      <a:pt x="13667" y="6680"/>
                      <a:pt x="11476" y="5492"/>
                      <a:pt x="9025" y="4241"/>
                    </a:cubicBezTo>
                    <a:cubicBezTo>
                      <a:pt x="6573" y="2990"/>
                      <a:pt x="4326" y="1913"/>
                      <a:pt x="2688" y="1159"/>
                    </a:cubicBezTo>
                    <a:cubicBezTo>
                      <a:pt x="1869" y="783"/>
                      <a:pt x="1203" y="486"/>
                      <a:pt x="739" y="287"/>
                    </a:cubicBezTo>
                    <a:cubicBezTo>
                      <a:pt x="306" y="102"/>
                      <a:pt x="51" y="0"/>
                      <a:pt x="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8" name="Google Shape;3133;p47">
                <a:extLst>
                  <a:ext uri="{FF2B5EF4-FFF2-40B4-BE49-F238E27FC236}">
                    <a16:creationId xmlns:a16="http://schemas.microsoft.com/office/drawing/2014/main" id="{F464D650-6845-4C9D-8E4E-EFB6F6C5B83F}"/>
                  </a:ext>
                </a:extLst>
              </p:cNvPr>
              <p:cNvSpPr/>
              <p:nvPr/>
            </p:nvSpPr>
            <p:spPr>
              <a:xfrm>
                <a:off x="4677925" y="3913825"/>
                <a:ext cx="2225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8903" h="4853" extrusionOk="0">
                    <a:moveTo>
                      <a:pt x="6751" y="0"/>
                    </a:moveTo>
                    <a:cubicBezTo>
                      <a:pt x="4673" y="0"/>
                      <a:pt x="2591" y="754"/>
                      <a:pt x="1031" y="2132"/>
                    </a:cubicBezTo>
                    <a:cubicBezTo>
                      <a:pt x="505" y="2596"/>
                      <a:pt x="1" y="3280"/>
                      <a:pt x="232" y="3943"/>
                    </a:cubicBezTo>
                    <a:cubicBezTo>
                      <a:pt x="462" y="4605"/>
                      <a:pt x="1287" y="4828"/>
                      <a:pt x="1990" y="4849"/>
                    </a:cubicBezTo>
                    <a:cubicBezTo>
                      <a:pt x="2054" y="4851"/>
                      <a:pt x="2118" y="4852"/>
                      <a:pt x="2182" y="4852"/>
                    </a:cubicBezTo>
                    <a:cubicBezTo>
                      <a:pt x="5038" y="4852"/>
                      <a:pt x="7819" y="3002"/>
                      <a:pt x="8903" y="354"/>
                    </a:cubicBezTo>
                    <a:lnTo>
                      <a:pt x="8750" y="242"/>
                    </a:lnTo>
                    <a:cubicBezTo>
                      <a:pt x="8097" y="79"/>
                      <a:pt x="7424" y="0"/>
                      <a:pt x="6751" y="0"/>
                    </a:cubicBezTo>
                    <a:close/>
                  </a:path>
                </a:pathLst>
              </a:custGeom>
              <a:solidFill>
                <a:srgbClr val="BF5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9" name="Google Shape;3134;p47">
                <a:extLst>
                  <a:ext uri="{FF2B5EF4-FFF2-40B4-BE49-F238E27FC236}">
                    <a16:creationId xmlns:a16="http://schemas.microsoft.com/office/drawing/2014/main" id="{1AD216E1-DB85-43E9-9F68-000F7A2A3A8A}"/>
                  </a:ext>
                </a:extLst>
              </p:cNvPr>
              <p:cNvSpPr/>
              <p:nvPr/>
            </p:nvSpPr>
            <p:spPr>
              <a:xfrm>
                <a:off x="4762900" y="3919275"/>
                <a:ext cx="27177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2073" extrusionOk="0">
                    <a:moveTo>
                      <a:pt x="5877" y="1"/>
                    </a:moveTo>
                    <a:cubicBezTo>
                      <a:pt x="4943" y="1"/>
                      <a:pt x="4011" y="135"/>
                      <a:pt x="3110" y="401"/>
                    </a:cubicBezTo>
                    <a:cubicBezTo>
                      <a:pt x="2443" y="606"/>
                      <a:pt x="1861" y="845"/>
                      <a:pt x="1400" y="1099"/>
                    </a:cubicBezTo>
                    <a:cubicBezTo>
                      <a:pt x="1162" y="1213"/>
                      <a:pt x="967" y="1350"/>
                      <a:pt x="789" y="1460"/>
                    </a:cubicBezTo>
                    <a:cubicBezTo>
                      <a:pt x="636" y="1551"/>
                      <a:pt x="490" y="1655"/>
                      <a:pt x="353" y="1767"/>
                    </a:cubicBezTo>
                    <a:cubicBezTo>
                      <a:pt x="122" y="1949"/>
                      <a:pt x="1" y="2056"/>
                      <a:pt x="12" y="2069"/>
                    </a:cubicBezTo>
                    <a:cubicBezTo>
                      <a:pt x="13" y="2071"/>
                      <a:pt x="15" y="2072"/>
                      <a:pt x="19" y="2072"/>
                    </a:cubicBezTo>
                    <a:cubicBezTo>
                      <a:pt x="88" y="2072"/>
                      <a:pt x="594" y="1689"/>
                      <a:pt x="1481" y="1260"/>
                    </a:cubicBezTo>
                    <a:cubicBezTo>
                      <a:pt x="1943" y="1030"/>
                      <a:pt x="2519" y="813"/>
                      <a:pt x="3173" y="626"/>
                    </a:cubicBezTo>
                    <a:cubicBezTo>
                      <a:pt x="4070" y="378"/>
                      <a:pt x="4994" y="253"/>
                      <a:pt x="5920" y="253"/>
                    </a:cubicBezTo>
                    <a:cubicBezTo>
                      <a:pt x="6467" y="253"/>
                      <a:pt x="7016" y="297"/>
                      <a:pt x="7559" y="384"/>
                    </a:cubicBezTo>
                    <a:cubicBezTo>
                      <a:pt x="8230" y="498"/>
                      <a:pt x="8826" y="651"/>
                      <a:pt x="9311" y="828"/>
                    </a:cubicBezTo>
                    <a:cubicBezTo>
                      <a:pt x="10229" y="1154"/>
                      <a:pt x="10772" y="1475"/>
                      <a:pt x="10852" y="1475"/>
                    </a:cubicBezTo>
                    <a:cubicBezTo>
                      <a:pt x="10857" y="1475"/>
                      <a:pt x="10860" y="1474"/>
                      <a:pt x="10862" y="1472"/>
                    </a:cubicBezTo>
                    <a:cubicBezTo>
                      <a:pt x="10870" y="1457"/>
                      <a:pt x="10738" y="1364"/>
                      <a:pt x="10489" y="1210"/>
                    </a:cubicBezTo>
                    <a:cubicBezTo>
                      <a:pt x="10339" y="1112"/>
                      <a:pt x="10183" y="1026"/>
                      <a:pt x="10021" y="951"/>
                    </a:cubicBezTo>
                    <a:cubicBezTo>
                      <a:pt x="9833" y="862"/>
                      <a:pt x="9623" y="747"/>
                      <a:pt x="9374" y="660"/>
                    </a:cubicBezTo>
                    <a:cubicBezTo>
                      <a:pt x="8889" y="458"/>
                      <a:pt x="8284" y="283"/>
                      <a:pt x="7599" y="153"/>
                    </a:cubicBezTo>
                    <a:cubicBezTo>
                      <a:pt x="7029" y="52"/>
                      <a:pt x="6453" y="1"/>
                      <a:pt x="587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0" name="Google Shape;3135;p47">
                <a:extLst>
                  <a:ext uri="{FF2B5EF4-FFF2-40B4-BE49-F238E27FC236}">
                    <a16:creationId xmlns:a16="http://schemas.microsoft.com/office/drawing/2014/main" id="{BC1D0B09-E2D4-4E31-9F86-9CEE196DD6B6}"/>
                  </a:ext>
                </a:extLst>
              </p:cNvPr>
              <p:cNvSpPr/>
              <p:nvPr/>
            </p:nvSpPr>
            <p:spPr>
              <a:xfrm>
                <a:off x="5029700" y="688800"/>
                <a:ext cx="7925" cy="41561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66247" extrusionOk="0">
                    <a:moveTo>
                      <a:pt x="159" y="0"/>
                    </a:moveTo>
                    <a:cubicBezTo>
                      <a:pt x="70" y="0"/>
                      <a:pt x="0" y="37210"/>
                      <a:pt x="0" y="83127"/>
                    </a:cubicBezTo>
                    <a:cubicBezTo>
                      <a:pt x="0" y="129028"/>
                      <a:pt x="70" y="166246"/>
                      <a:pt x="159" y="166246"/>
                    </a:cubicBezTo>
                    <a:cubicBezTo>
                      <a:pt x="246" y="166246"/>
                      <a:pt x="316" y="129028"/>
                      <a:pt x="316" y="83127"/>
                    </a:cubicBezTo>
                    <a:cubicBezTo>
                      <a:pt x="316" y="37211"/>
                      <a:pt x="246" y="0"/>
                      <a:pt x="1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1" name="Google Shape;3136;p47">
                <a:extLst>
                  <a:ext uri="{FF2B5EF4-FFF2-40B4-BE49-F238E27FC236}">
                    <a16:creationId xmlns:a16="http://schemas.microsoft.com/office/drawing/2014/main" id="{866507BE-E74E-4503-A7EC-7CB93918DACF}"/>
                  </a:ext>
                </a:extLst>
              </p:cNvPr>
              <p:cNvSpPr/>
              <p:nvPr/>
            </p:nvSpPr>
            <p:spPr>
              <a:xfrm>
                <a:off x="5031950" y="3095425"/>
                <a:ext cx="706425" cy="411425"/>
              </a:xfrm>
              <a:custGeom>
                <a:avLst/>
                <a:gdLst/>
                <a:ahLst/>
                <a:cxnLst/>
                <a:rect l="l" t="t" r="r" b="b"/>
                <a:pathLst>
                  <a:path w="28257" h="16457" extrusionOk="0">
                    <a:moveTo>
                      <a:pt x="28247" y="1"/>
                    </a:moveTo>
                    <a:cubicBezTo>
                      <a:pt x="28225" y="1"/>
                      <a:pt x="28119" y="40"/>
                      <a:pt x="27936" y="116"/>
                    </a:cubicBezTo>
                    <a:lnTo>
                      <a:pt x="27061" y="500"/>
                    </a:lnTo>
                    <a:lnTo>
                      <a:pt x="23863" y="1961"/>
                    </a:lnTo>
                    <a:cubicBezTo>
                      <a:pt x="21173" y="3216"/>
                      <a:pt x="17462" y="4973"/>
                      <a:pt x="13480" y="7143"/>
                    </a:cubicBezTo>
                    <a:cubicBezTo>
                      <a:pt x="9490" y="9300"/>
                      <a:pt x="6020" y="11519"/>
                      <a:pt x="3649" y="13316"/>
                    </a:cubicBezTo>
                    <a:cubicBezTo>
                      <a:pt x="3047" y="13752"/>
                      <a:pt x="2530" y="14183"/>
                      <a:pt x="2074" y="14560"/>
                    </a:cubicBezTo>
                    <a:cubicBezTo>
                      <a:pt x="1615" y="14931"/>
                      <a:pt x="1229" y="15263"/>
                      <a:pt x="931" y="15552"/>
                    </a:cubicBezTo>
                    <a:lnTo>
                      <a:pt x="236" y="16211"/>
                    </a:lnTo>
                    <a:cubicBezTo>
                      <a:pt x="78" y="16364"/>
                      <a:pt x="1" y="16448"/>
                      <a:pt x="8" y="16456"/>
                    </a:cubicBezTo>
                    <a:cubicBezTo>
                      <a:pt x="9" y="16456"/>
                      <a:pt x="9" y="16456"/>
                      <a:pt x="10" y="16456"/>
                    </a:cubicBezTo>
                    <a:cubicBezTo>
                      <a:pt x="26" y="16456"/>
                      <a:pt x="117" y="16388"/>
                      <a:pt x="278" y="16258"/>
                    </a:cubicBezTo>
                    <a:cubicBezTo>
                      <a:pt x="473" y="16096"/>
                      <a:pt x="716" y="15893"/>
                      <a:pt x="1011" y="15646"/>
                    </a:cubicBezTo>
                    <a:cubicBezTo>
                      <a:pt x="1321" y="15372"/>
                      <a:pt x="1717" y="15055"/>
                      <a:pt x="2186" y="14698"/>
                    </a:cubicBezTo>
                    <a:cubicBezTo>
                      <a:pt x="2649" y="14335"/>
                      <a:pt x="3173" y="13919"/>
                      <a:pt x="3783" y="13497"/>
                    </a:cubicBezTo>
                    <a:cubicBezTo>
                      <a:pt x="6177" y="11753"/>
                      <a:pt x="9651" y="9573"/>
                      <a:pt x="13632" y="7421"/>
                    </a:cubicBezTo>
                    <a:cubicBezTo>
                      <a:pt x="17604" y="5257"/>
                      <a:pt x="21295" y="3469"/>
                      <a:pt x="23959" y="2163"/>
                    </a:cubicBezTo>
                    <a:lnTo>
                      <a:pt x="27114" y="612"/>
                    </a:lnTo>
                    <a:lnTo>
                      <a:pt x="27964" y="174"/>
                    </a:lnTo>
                    <a:cubicBezTo>
                      <a:pt x="28157" y="71"/>
                      <a:pt x="28257" y="12"/>
                      <a:pt x="28251" y="2"/>
                    </a:cubicBezTo>
                    <a:cubicBezTo>
                      <a:pt x="28251" y="1"/>
                      <a:pt x="28249" y="1"/>
                      <a:pt x="282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2" name="Google Shape;3137;p47">
                <a:extLst>
                  <a:ext uri="{FF2B5EF4-FFF2-40B4-BE49-F238E27FC236}">
                    <a16:creationId xmlns:a16="http://schemas.microsoft.com/office/drawing/2014/main" id="{306122ED-8CC5-4655-9AAA-74F46E86FBA0}"/>
                  </a:ext>
                </a:extLst>
              </p:cNvPr>
              <p:cNvSpPr/>
              <p:nvPr/>
            </p:nvSpPr>
            <p:spPr>
              <a:xfrm>
                <a:off x="5030625" y="2003525"/>
                <a:ext cx="699425" cy="521050"/>
              </a:xfrm>
              <a:custGeom>
                <a:avLst/>
                <a:gdLst/>
                <a:ahLst/>
                <a:cxnLst/>
                <a:rect l="l" t="t" r="r" b="b"/>
                <a:pathLst>
                  <a:path w="27977" h="20842" extrusionOk="0">
                    <a:moveTo>
                      <a:pt x="27922" y="1"/>
                    </a:moveTo>
                    <a:cubicBezTo>
                      <a:pt x="27778" y="1"/>
                      <a:pt x="21532" y="4583"/>
                      <a:pt x="13894" y="10295"/>
                    </a:cubicBezTo>
                    <a:cubicBezTo>
                      <a:pt x="6197" y="16050"/>
                      <a:pt x="0" y="20772"/>
                      <a:pt x="54" y="20841"/>
                    </a:cubicBezTo>
                    <a:cubicBezTo>
                      <a:pt x="54" y="20841"/>
                      <a:pt x="55" y="20841"/>
                      <a:pt x="56" y="20841"/>
                    </a:cubicBezTo>
                    <a:cubicBezTo>
                      <a:pt x="201" y="20841"/>
                      <a:pt x="6445" y="16260"/>
                      <a:pt x="14085" y="10547"/>
                    </a:cubicBezTo>
                    <a:cubicBezTo>
                      <a:pt x="21780" y="4793"/>
                      <a:pt x="27977" y="72"/>
                      <a:pt x="27924" y="1"/>
                    </a:cubicBezTo>
                    <a:cubicBezTo>
                      <a:pt x="27924" y="1"/>
                      <a:pt x="27923" y="1"/>
                      <a:pt x="2792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3" name="Google Shape;3138;p47">
                <a:extLst>
                  <a:ext uri="{FF2B5EF4-FFF2-40B4-BE49-F238E27FC236}">
                    <a16:creationId xmlns:a16="http://schemas.microsoft.com/office/drawing/2014/main" id="{47BE2D33-6F71-476A-B1F8-766FB16E4F3B}"/>
                  </a:ext>
                </a:extLst>
              </p:cNvPr>
              <p:cNvSpPr/>
              <p:nvPr/>
            </p:nvSpPr>
            <p:spPr>
              <a:xfrm>
                <a:off x="4452700" y="1945625"/>
                <a:ext cx="583475" cy="367050"/>
              </a:xfrm>
              <a:custGeom>
                <a:avLst/>
                <a:gdLst/>
                <a:ahLst/>
                <a:cxnLst/>
                <a:rect l="l" t="t" r="r" b="b"/>
                <a:pathLst>
                  <a:path w="23339" h="14682" extrusionOk="0">
                    <a:moveTo>
                      <a:pt x="16" y="0"/>
                    </a:moveTo>
                    <a:cubicBezTo>
                      <a:pt x="15" y="0"/>
                      <a:pt x="14" y="1"/>
                      <a:pt x="13" y="1"/>
                    </a:cubicBezTo>
                    <a:cubicBezTo>
                      <a:pt x="0" y="19"/>
                      <a:pt x="301" y="261"/>
                      <a:pt x="854" y="688"/>
                    </a:cubicBezTo>
                    <a:cubicBezTo>
                      <a:pt x="1407" y="1114"/>
                      <a:pt x="2219" y="1715"/>
                      <a:pt x="3232" y="2444"/>
                    </a:cubicBezTo>
                    <a:cubicBezTo>
                      <a:pt x="5258" y="3902"/>
                      <a:pt x="8104" y="5853"/>
                      <a:pt x="11329" y="7884"/>
                    </a:cubicBezTo>
                    <a:cubicBezTo>
                      <a:pt x="14554" y="9913"/>
                      <a:pt x="17544" y="11636"/>
                      <a:pt x="19734" y="12833"/>
                    </a:cubicBezTo>
                    <a:cubicBezTo>
                      <a:pt x="20830" y="13432"/>
                      <a:pt x="21723" y="13904"/>
                      <a:pt x="22346" y="14219"/>
                    </a:cubicBezTo>
                    <a:cubicBezTo>
                      <a:pt x="22936" y="14517"/>
                      <a:pt x="23280" y="14682"/>
                      <a:pt x="23324" y="14682"/>
                    </a:cubicBezTo>
                    <a:cubicBezTo>
                      <a:pt x="23326" y="14682"/>
                      <a:pt x="23328" y="14681"/>
                      <a:pt x="23328" y="14680"/>
                    </a:cubicBezTo>
                    <a:cubicBezTo>
                      <a:pt x="23339" y="14661"/>
                      <a:pt x="23009" y="14459"/>
                      <a:pt x="22404" y="14110"/>
                    </a:cubicBezTo>
                    <a:lnTo>
                      <a:pt x="19843" y="12638"/>
                    </a:lnTo>
                    <a:cubicBezTo>
                      <a:pt x="17683" y="11394"/>
                      <a:pt x="14717" y="9642"/>
                      <a:pt x="11497" y="7617"/>
                    </a:cubicBezTo>
                    <a:cubicBezTo>
                      <a:pt x="8278" y="5588"/>
                      <a:pt x="5417" y="3671"/>
                      <a:pt x="3360" y="2261"/>
                    </a:cubicBezTo>
                    <a:lnTo>
                      <a:pt x="926" y="587"/>
                    </a:lnTo>
                    <a:cubicBezTo>
                      <a:pt x="373" y="209"/>
                      <a:pt x="52" y="0"/>
                      <a:pt x="1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4" name="Google Shape;3139;p47">
                <a:extLst>
                  <a:ext uri="{FF2B5EF4-FFF2-40B4-BE49-F238E27FC236}">
                    <a16:creationId xmlns:a16="http://schemas.microsoft.com/office/drawing/2014/main" id="{51385688-C23D-4CBE-99E3-FF3C584907F7}"/>
                  </a:ext>
                </a:extLst>
              </p:cNvPr>
              <p:cNvSpPr/>
              <p:nvPr/>
            </p:nvSpPr>
            <p:spPr>
              <a:xfrm>
                <a:off x="4139050" y="2632625"/>
                <a:ext cx="898725" cy="54140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21656" extrusionOk="0">
                    <a:moveTo>
                      <a:pt x="9" y="1"/>
                    </a:moveTo>
                    <a:cubicBezTo>
                      <a:pt x="7" y="1"/>
                      <a:pt x="6" y="1"/>
                      <a:pt x="6" y="2"/>
                    </a:cubicBezTo>
                    <a:cubicBezTo>
                      <a:pt x="0" y="11"/>
                      <a:pt x="125" y="90"/>
                      <a:pt x="365" y="232"/>
                    </a:cubicBezTo>
                    <a:lnTo>
                      <a:pt x="1428" y="839"/>
                    </a:lnTo>
                    <a:lnTo>
                      <a:pt x="5349" y="3041"/>
                    </a:lnTo>
                    <a:cubicBezTo>
                      <a:pt x="8656" y="4904"/>
                      <a:pt x="13205" y="7516"/>
                      <a:pt x="18169" y="10506"/>
                    </a:cubicBezTo>
                    <a:cubicBezTo>
                      <a:pt x="23129" y="13497"/>
                      <a:pt x="27564" y="16298"/>
                      <a:pt x="30758" y="18351"/>
                    </a:cubicBezTo>
                    <a:lnTo>
                      <a:pt x="34537" y="20788"/>
                    </a:lnTo>
                    <a:lnTo>
                      <a:pt x="35570" y="21444"/>
                    </a:lnTo>
                    <a:cubicBezTo>
                      <a:pt x="35796" y="21583"/>
                      <a:pt x="35922" y="21655"/>
                      <a:pt x="35940" y="21655"/>
                    </a:cubicBezTo>
                    <a:cubicBezTo>
                      <a:pt x="35941" y="21655"/>
                      <a:pt x="35942" y="21655"/>
                      <a:pt x="35942" y="21655"/>
                    </a:cubicBezTo>
                    <a:cubicBezTo>
                      <a:pt x="35949" y="21645"/>
                      <a:pt x="35833" y="21555"/>
                      <a:pt x="35606" y="21391"/>
                    </a:cubicBezTo>
                    <a:lnTo>
                      <a:pt x="34606" y="20687"/>
                    </a:lnTo>
                    <a:cubicBezTo>
                      <a:pt x="33735" y="20078"/>
                      <a:pt x="32463" y="19215"/>
                      <a:pt x="30880" y="18164"/>
                    </a:cubicBezTo>
                    <a:cubicBezTo>
                      <a:pt x="27716" y="16062"/>
                      <a:pt x="23297" y="13227"/>
                      <a:pt x="18332" y="10236"/>
                    </a:cubicBezTo>
                    <a:cubicBezTo>
                      <a:pt x="13365" y="7244"/>
                      <a:pt x="8794" y="4661"/>
                      <a:pt x="5456" y="2845"/>
                    </a:cubicBezTo>
                    <a:cubicBezTo>
                      <a:pt x="3788" y="1938"/>
                      <a:pt x="2430" y="1216"/>
                      <a:pt x="1487" y="730"/>
                    </a:cubicBezTo>
                    <a:lnTo>
                      <a:pt x="396" y="176"/>
                    </a:lnTo>
                    <a:cubicBezTo>
                      <a:pt x="162" y="61"/>
                      <a:pt x="30" y="1"/>
                      <a:pt x="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5" name="Google Shape;3140;p47">
                <a:extLst>
                  <a:ext uri="{FF2B5EF4-FFF2-40B4-BE49-F238E27FC236}">
                    <a16:creationId xmlns:a16="http://schemas.microsoft.com/office/drawing/2014/main" id="{60D356E9-0FB8-486C-9A74-87906BC369AE}"/>
                  </a:ext>
                </a:extLst>
              </p:cNvPr>
              <p:cNvSpPr/>
              <p:nvPr/>
            </p:nvSpPr>
            <p:spPr>
              <a:xfrm>
                <a:off x="5031300" y="4132750"/>
                <a:ext cx="449800" cy="179925"/>
              </a:xfrm>
              <a:custGeom>
                <a:avLst/>
                <a:gdLst/>
                <a:ahLst/>
                <a:cxnLst/>
                <a:rect l="l" t="t" r="r" b="b"/>
                <a:pathLst>
                  <a:path w="17992" h="7197" extrusionOk="0">
                    <a:moveTo>
                      <a:pt x="17898" y="0"/>
                    </a:moveTo>
                    <a:cubicBezTo>
                      <a:pt x="17643" y="0"/>
                      <a:pt x="16418" y="341"/>
                      <a:pt x="11099" y="2510"/>
                    </a:cubicBezTo>
                    <a:cubicBezTo>
                      <a:pt x="4955" y="5017"/>
                      <a:pt x="0" y="7114"/>
                      <a:pt x="34" y="7195"/>
                    </a:cubicBezTo>
                    <a:cubicBezTo>
                      <a:pt x="35" y="7196"/>
                      <a:pt x="37" y="7197"/>
                      <a:pt x="42" y="7197"/>
                    </a:cubicBezTo>
                    <a:cubicBezTo>
                      <a:pt x="267" y="7197"/>
                      <a:pt x="5196" y="5259"/>
                      <a:pt x="11219" y="2803"/>
                    </a:cubicBezTo>
                    <a:cubicBezTo>
                      <a:pt x="17362" y="297"/>
                      <a:pt x="17991" y="100"/>
                      <a:pt x="17958" y="19"/>
                    </a:cubicBezTo>
                    <a:cubicBezTo>
                      <a:pt x="17954" y="9"/>
                      <a:pt x="17938" y="0"/>
                      <a:pt x="1789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6" name="Google Shape;3141;p47">
                <a:extLst>
                  <a:ext uri="{FF2B5EF4-FFF2-40B4-BE49-F238E27FC236}">
                    <a16:creationId xmlns:a16="http://schemas.microsoft.com/office/drawing/2014/main" id="{64234692-A764-4BF2-B5DF-700324B3999F}"/>
                  </a:ext>
                </a:extLst>
              </p:cNvPr>
              <p:cNvSpPr/>
              <p:nvPr/>
            </p:nvSpPr>
            <p:spPr>
              <a:xfrm>
                <a:off x="4527975" y="2480925"/>
                <a:ext cx="165525" cy="46932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8773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0" y="2"/>
                      <a:pt x="2" y="285"/>
                      <a:pt x="24" y="795"/>
                    </a:cubicBezTo>
                    <a:cubicBezTo>
                      <a:pt x="40" y="1305"/>
                      <a:pt x="102" y="2042"/>
                      <a:pt x="214" y="2948"/>
                    </a:cubicBezTo>
                    <a:cubicBezTo>
                      <a:pt x="438" y="4760"/>
                      <a:pt x="940" y="7252"/>
                      <a:pt x="1886" y="9882"/>
                    </a:cubicBezTo>
                    <a:cubicBezTo>
                      <a:pt x="2837" y="12510"/>
                      <a:pt x="4020" y="14753"/>
                      <a:pt x="4958" y="16317"/>
                    </a:cubicBezTo>
                    <a:cubicBezTo>
                      <a:pt x="5430" y="17099"/>
                      <a:pt x="5828" y="17721"/>
                      <a:pt x="6122" y="18138"/>
                    </a:cubicBezTo>
                    <a:cubicBezTo>
                      <a:pt x="6406" y="18548"/>
                      <a:pt x="6574" y="18772"/>
                      <a:pt x="6599" y="18772"/>
                    </a:cubicBezTo>
                    <a:cubicBezTo>
                      <a:pt x="6600" y="18772"/>
                      <a:pt x="6600" y="18772"/>
                      <a:pt x="6601" y="18772"/>
                    </a:cubicBezTo>
                    <a:cubicBezTo>
                      <a:pt x="6620" y="18759"/>
                      <a:pt x="6485" y="18511"/>
                      <a:pt x="6226" y="18072"/>
                    </a:cubicBezTo>
                    <a:cubicBezTo>
                      <a:pt x="5965" y="17636"/>
                      <a:pt x="5595" y="16998"/>
                      <a:pt x="5152" y="16206"/>
                    </a:cubicBezTo>
                    <a:cubicBezTo>
                      <a:pt x="4267" y="14620"/>
                      <a:pt x="3125" y="12379"/>
                      <a:pt x="2183" y="9775"/>
                    </a:cubicBezTo>
                    <a:cubicBezTo>
                      <a:pt x="1247" y="7169"/>
                      <a:pt x="715" y="4710"/>
                      <a:pt x="435" y="2916"/>
                    </a:cubicBezTo>
                    <a:cubicBezTo>
                      <a:pt x="297" y="2019"/>
                      <a:pt x="199" y="1289"/>
                      <a:pt x="146" y="784"/>
                    </a:cubicBezTo>
                    <a:cubicBezTo>
                      <a:pt x="88" y="280"/>
                      <a:pt x="44" y="1"/>
                      <a:pt x="2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7" name="Google Shape;3142;p47">
                <a:extLst>
                  <a:ext uri="{FF2B5EF4-FFF2-40B4-BE49-F238E27FC236}">
                    <a16:creationId xmlns:a16="http://schemas.microsoft.com/office/drawing/2014/main" id="{21087DA1-933E-4DC8-A528-647013467AAF}"/>
                  </a:ext>
                </a:extLst>
              </p:cNvPr>
              <p:cNvSpPr/>
              <p:nvPr/>
            </p:nvSpPr>
            <p:spPr>
              <a:xfrm>
                <a:off x="4628700" y="2699475"/>
                <a:ext cx="45775" cy="173575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6943" extrusionOk="0">
                    <a:moveTo>
                      <a:pt x="1736" y="1"/>
                    </a:moveTo>
                    <a:cubicBezTo>
                      <a:pt x="1649" y="1"/>
                      <a:pt x="676" y="1357"/>
                      <a:pt x="350" y="3336"/>
                    </a:cubicBezTo>
                    <a:cubicBezTo>
                      <a:pt x="1" y="5330"/>
                      <a:pt x="483" y="6943"/>
                      <a:pt x="559" y="6943"/>
                    </a:cubicBezTo>
                    <a:cubicBezTo>
                      <a:pt x="560" y="6943"/>
                      <a:pt x="560" y="6943"/>
                      <a:pt x="561" y="6942"/>
                    </a:cubicBezTo>
                    <a:cubicBezTo>
                      <a:pt x="661" y="6929"/>
                      <a:pt x="321" y="5329"/>
                      <a:pt x="662" y="3389"/>
                    </a:cubicBezTo>
                    <a:cubicBezTo>
                      <a:pt x="980" y="1445"/>
                      <a:pt x="1830" y="48"/>
                      <a:pt x="1740" y="2"/>
                    </a:cubicBezTo>
                    <a:cubicBezTo>
                      <a:pt x="1739" y="1"/>
                      <a:pt x="1738" y="1"/>
                      <a:pt x="173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8" name="Google Shape;3143;p47">
                <a:extLst>
                  <a:ext uri="{FF2B5EF4-FFF2-40B4-BE49-F238E27FC236}">
                    <a16:creationId xmlns:a16="http://schemas.microsoft.com/office/drawing/2014/main" id="{42A2529F-6B61-460D-98FB-C39E91EF5C71}"/>
                  </a:ext>
                </a:extLst>
              </p:cNvPr>
              <p:cNvSpPr/>
              <p:nvPr/>
            </p:nvSpPr>
            <p:spPr>
              <a:xfrm>
                <a:off x="4461250" y="3032525"/>
                <a:ext cx="378425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15137" h="5838" extrusionOk="0">
                    <a:moveTo>
                      <a:pt x="11794" y="0"/>
                    </a:moveTo>
                    <a:cubicBezTo>
                      <a:pt x="11240" y="0"/>
                      <a:pt x="10632" y="36"/>
                      <a:pt x="9988" y="108"/>
                    </a:cubicBezTo>
                    <a:cubicBezTo>
                      <a:pt x="8977" y="242"/>
                      <a:pt x="7876" y="481"/>
                      <a:pt x="6763" y="868"/>
                    </a:cubicBezTo>
                    <a:cubicBezTo>
                      <a:pt x="5655" y="1269"/>
                      <a:pt x="4650" y="1779"/>
                      <a:pt x="3781" y="2311"/>
                    </a:cubicBezTo>
                    <a:cubicBezTo>
                      <a:pt x="2924" y="2861"/>
                      <a:pt x="2195" y="3424"/>
                      <a:pt x="1637" y="3956"/>
                    </a:cubicBezTo>
                    <a:cubicBezTo>
                      <a:pt x="1345" y="4208"/>
                      <a:pt x="1118" y="4474"/>
                      <a:pt x="907" y="4694"/>
                    </a:cubicBezTo>
                    <a:cubicBezTo>
                      <a:pt x="724" y="4881"/>
                      <a:pt x="555" y="5080"/>
                      <a:pt x="400" y="5290"/>
                    </a:cubicBezTo>
                    <a:cubicBezTo>
                      <a:pt x="137" y="5630"/>
                      <a:pt x="1" y="5823"/>
                      <a:pt x="18" y="5836"/>
                    </a:cubicBezTo>
                    <a:cubicBezTo>
                      <a:pt x="19" y="5837"/>
                      <a:pt x="21" y="5838"/>
                      <a:pt x="23" y="5838"/>
                    </a:cubicBezTo>
                    <a:cubicBezTo>
                      <a:pt x="97" y="5838"/>
                      <a:pt x="673" y="5095"/>
                      <a:pt x="1787" y="4123"/>
                    </a:cubicBezTo>
                    <a:cubicBezTo>
                      <a:pt x="2354" y="3620"/>
                      <a:pt x="3084" y="3085"/>
                      <a:pt x="3934" y="2558"/>
                    </a:cubicBezTo>
                    <a:cubicBezTo>
                      <a:pt x="4795" y="2050"/>
                      <a:pt x="5783" y="1559"/>
                      <a:pt x="6869" y="1167"/>
                    </a:cubicBezTo>
                    <a:cubicBezTo>
                      <a:pt x="7960" y="787"/>
                      <a:pt x="9037" y="545"/>
                      <a:pt x="10025" y="398"/>
                    </a:cubicBezTo>
                    <a:cubicBezTo>
                      <a:pt x="10809" y="297"/>
                      <a:pt x="11536" y="248"/>
                      <a:pt x="12181" y="248"/>
                    </a:cubicBezTo>
                    <a:cubicBezTo>
                      <a:pt x="12353" y="248"/>
                      <a:pt x="12519" y="251"/>
                      <a:pt x="12679" y="258"/>
                    </a:cubicBezTo>
                    <a:cubicBezTo>
                      <a:pt x="14011" y="306"/>
                      <a:pt x="14886" y="484"/>
                      <a:pt x="15088" y="484"/>
                    </a:cubicBezTo>
                    <a:cubicBezTo>
                      <a:pt x="15116" y="484"/>
                      <a:pt x="15131" y="481"/>
                      <a:pt x="15132" y="473"/>
                    </a:cubicBezTo>
                    <a:cubicBezTo>
                      <a:pt x="15136" y="452"/>
                      <a:pt x="14910" y="388"/>
                      <a:pt x="14491" y="289"/>
                    </a:cubicBezTo>
                    <a:cubicBezTo>
                      <a:pt x="14238" y="224"/>
                      <a:pt x="13981" y="177"/>
                      <a:pt x="13721" y="147"/>
                    </a:cubicBezTo>
                    <a:cubicBezTo>
                      <a:pt x="13419" y="108"/>
                      <a:pt x="13076" y="45"/>
                      <a:pt x="12689" y="35"/>
                    </a:cubicBezTo>
                    <a:cubicBezTo>
                      <a:pt x="12410" y="12"/>
                      <a:pt x="12111" y="0"/>
                      <a:pt x="1179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9" name="Google Shape;3144;p47">
                <a:extLst>
                  <a:ext uri="{FF2B5EF4-FFF2-40B4-BE49-F238E27FC236}">
                    <a16:creationId xmlns:a16="http://schemas.microsoft.com/office/drawing/2014/main" id="{99553054-3C43-4286-9070-FAF84ACBDEE4}"/>
                  </a:ext>
                </a:extLst>
              </p:cNvPr>
              <p:cNvSpPr/>
              <p:nvPr/>
            </p:nvSpPr>
            <p:spPr>
              <a:xfrm>
                <a:off x="5309800" y="2271875"/>
                <a:ext cx="4921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19684" h="2723" extrusionOk="0">
                    <a:moveTo>
                      <a:pt x="8904" y="0"/>
                    </a:moveTo>
                    <a:cubicBezTo>
                      <a:pt x="7876" y="0"/>
                      <a:pt x="6894" y="64"/>
                      <a:pt x="5985" y="166"/>
                    </a:cubicBezTo>
                    <a:cubicBezTo>
                      <a:pt x="4775" y="321"/>
                      <a:pt x="3696" y="533"/>
                      <a:pt x="2808" y="780"/>
                    </a:cubicBezTo>
                    <a:cubicBezTo>
                      <a:pt x="2359" y="886"/>
                      <a:pt x="1967" y="1028"/>
                      <a:pt x="1618" y="1138"/>
                    </a:cubicBezTo>
                    <a:cubicBezTo>
                      <a:pt x="1269" y="1244"/>
                      <a:pt x="974" y="1358"/>
                      <a:pt x="737" y="1457"/>
                    </a:cubicBezTo>
                    <a:cubicBezTo>
                      <a:pt x="259" y="1649"/>
                      <a:pt x="0" y="1765"/>
                      <a:pt x="8" y="1786"/>
                    </a:cubicBezTo>
                    <a:cubicBezTo>
                      <a:pt x="9" y="1789"/>
                      <a:pt x="15" y="1791"/>
                      <a:pt x="24" y="1791"/>
                    </a:cubicBezTo>
                    <a:cubicBezTo>
                      <a:pt x="163" y="1791"/>
                      <a:pt x="1196" y="1395"/>
                      <a:pt x="2862" y="996"/>
                    </a:cubicBezTo>
                    <a:cubicBezTo>
                      <a:pt x="3749" y="779"/>
                      <a:pt x="4821" y="592"/>
                      <a:pt x="6018" y="456"/>
                    </a:cubicBezTo>
                    <a:cubicBezTo>
                      <a:pt x="6893" y="369"/>
                      <a:pt x="7836" y="314"/>
                      <a:pt x="8822" y="314"/>
                    </a:cubicBezTo>
                    <a:cubicBezTo>
                      <a:pt x="9187" y="314"/>
                      <a:pt x="9557" y="322"/>
                      <a:pt x="9932" y="338"/>
                    </a:cubicBezTo>
                    <a:cubicBezTo>
                      <a:pt x="11322" y="410"/>
                      <a:pt x="12636" y="594"/>
                      <a:pt x="13818" y="826"/>
                    </a:cubicBezTo>
                    <a:cubicBezTo>
                      <a:pt x="14997" y="1075"/>
                      <a:pt x="16046" y="1363"/>
                      <a:pt x="16907" y="1663"/>
                    </a:cubicBezTo>
                    <a:cubicBezTo>
                      <a:pt x="18549" y="2225"/>
                      <a:pt x="19546" y="2723"/>
                      <a:pt x="19663" y="2723"/>
                    </a:cubicBezTo>
                    <a:cubicBezTo>
                      <a:pt x="19669" y="2723"/>
                      <a:pt x="19672" y="2721"/>
                      <a:pt x="19674" y="2719"/>
                    </a:cubicBezTo>
                    <a:cubicBezTo>
                      <a:pt x="19683" y="2700"/>
                      <a:pt x="19436" y="2559"/>
                      <a:pt x="18981" y="2323"/>
                    </a:cubicBezTo>
                    <a:cubicBezTo>
                      <a:pt x="18705" y="2175"/>
                      <a:pt x="18422" y="2041"/>
                      <a:pt x="18134" y="1922"/>
                    </a:cubicBezTo>
                    <a:cubicBezTo>
                      <a:pt x="17797" y="1779"/>
                      <a:pt x="17419" y="1601"/>
                      <a:pt x="16983" y="1453"/>
                    </a:cubicBezTo>
                    <a:cubicBezTo>
                      <a:pt x="16122" y="1123"/>
                      <a:pt x="15068" y="809"/>
                      <a:pt x="13878" y="541"/>
                    </a:cubicBezTo>
                    <a:cubicBezTo>
                      <a:pt x="12685" y="291"/>
                      <a:pt x="11355" y="95"/>
                      <a:pt x="9948" y="23"/>
                    </a:cubicBezTo>
                    <a:cubicBezTo>
                      <a:pt x="9596" y="8"/>
                      <a:pt x="9247" y="0"/>
                      <a:pt x="89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0" name="Google Shape;3145;p47">
                <a:extLst>
                  <a:ext uri="{FF2B5EF4-FFF2-40B4-BE49-F238E27FC236}">
                    <a16:creationId xmlns:a16="http://schemas.microsoft.com/office/drawing/2014/main" id="{926BAE7F-751C-4BE5-ABD7-99870929CD9F}"/>
                  </a:ext>
                </a:extLst>
              </p:cNvPr>
              <p:cNvSpPr/>
              <p:nvPr/>
            </p:nvSpPr>
            <p:spPr>
              <a:xfrm>
                <a:off x="5254525" y="3029900"/>
                <a:ext cx="102550" cy="31285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12514" extrusionOk="0">
                    <a:moveTo>
                      <a:pt x="4059" y="0"/>
                    </a:moveTo>
                    <a:cubicBezTo>
                      <a:pt x="4007" y="0"/>
                      <a:pt x="3965" y="744"/>
                      <a:pt x="3803" y="1930"/>
                    </a:cubicBezTo>
                    <a:cubicBezTo>
                      <a:pt x="3387" y="5031"/>
                      <a:pt x="2424" y="8031"/>
                      <a:pt x="958" y="10794"/>
                    </a:cubicBezTo>
                    <a:cubicBezTo>
                      <a:pt x="399" y="11854"/>
                      <a:pt x="1" y="12485"/>
                      <a:pt x="43" y="12513"/>
                    </a:cubicBezTo>
                    <a:cubicBezTo>
                      <a:pt x="44" y="12514"/>
                      <a:pt x="45" y="12514"/>
                      <a:pt x="46" y="12514"/>
                    </a:cubicBezTo>
                    <a:cubicBezTo>
                      <a:pt x="70" y="12514"/>
                      <a:pt x="186" y="12370"/>
                      <a:pt x="378" y="12106"/>
                    </a:cubicBezTo>
                    <a:cubicBezTo>
                      <a:pt x="579" y="11835"/>
                      <a:pt x="846" y="11424"/>
                      <a:pt x="1154" y="10903"/>
                    </a:cubicBezTo>
                    <a:cubicBezTo>
                      <a:pt x="1770" y="9862"/>
                      <a:pt x="2508" y="8348"/>
                      <a:pt x="3076" y="6585"/>
                    </a:cubicBezTo>
                    <a:cubicBezTo>
                      <a:pt x="3639" y="4822"/>
                      <a:pt x="3921" y="3162"/>
                      <a:pt x="4025" y="1957"/>
                    </a:cubicBezTo>
                    <a:cubicBezTo>
                      <a:pt x="4079" y="1355"/>
                      <a:pt x="4101" y="865"/>
                      <a:pt x="4096" y="526"/>
                    </a:cubicBezTo>
                    <a:cubicBezTo>
                      <a:pt x="4093" y="189"/>
                      <a:pt x="4082" y="1"/>
                      <a:pt x="4060" y="0"/>
                    </a:cubicBezTo>
                    <a:cubicBezTo>
                      <a:pt x="4059" y="0"/>
                      <a:pt x="4059" y="0"/>
                      <a:pt x="40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1" name="Google Shape;3146;p47">
                <a:extLst>
                  <a:ext uri="{FF2B5EF4-FFF2-40B4-BE49-F238E27FC236}">
                    <a16:creationId xmlns:a16="http://schemas.microsoft.com/office/drawing/2014/main" id="{8E0C991B-0A50-4891-A1B4-A78F42EC36A9}"/>
                  </a:ext>
                </a:extLst>
              </p:cNvPr>
              <p:cNvSpPr/>
              <p:nvPr/>
            </p:nvSpPr>
            <p:spPr>
              <a:xfrm>
                <a:off x="5032275" y="1093075"/>
                <a:ext cx="530075" cy="432075"/>
              </a:xfrm>
              <a:custGeom>
                <a:avLst/>
                <a:gdLst/>
                <a:ahLst/>
                <a:cxnLst/>
                <a:rect l="l" t="t" r="r" b="b"/>
                <a:pathLst>
                  <a:path w="21203" h="17283" extrusionOk="0">
                    <a:moveTo>
                      <a:pt x="21145" y="0"/>
                    </a:moveTo>
                    <a:cubicBezTo>
                      <a:pt x="21008" y="0"/>
                      <a:pt x="16275" y="3787"/>
                      <a:pt x="10501" y="8518"/>
                    </a:cubicBezTo>
                    <a:cubicBezTo>
                      <a:pt x="4676" y="13292"/>
                      <a:pt x="0" y="17214"/>
                      <a:pt x="56" y="17281"/>
                    </a:cubicBezTo>
                    <a:cubicBezTo>
                      <a:pt x="56" y="17282"/>
                      <a:pt x="57" y="17282"/>
                      <a:pt x="58" y="17282"/>
                    </a:cubicBezTo>
                    <a:cubicBezTo>
                      <a:pt x="195" y="17282"/>
                      <a:pt x="4930" y="13492"/>
                      <a:pt x="10701" y="8763"/>
                    </a:cubicBezTo>
                    <a:cubicBezTo>
                      <a:pt x="16525" y="3992"/>
                      <a:pt x="21202" y="68"/>
                      <a:pt x="21147" y="1"/>
                    </a:cubicBezTo>
                    <a:cubicBezTo>
                      <a:pt x="21147" y="0"/>
                      <a:pt x="21146" y="0"/>
                      <a:pt x="211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2" name="Google Shape;3147;p47">
                <a:extLst>
                  <a:ext uri="{FF2B5EF4-FFF2-40B4-BE49-F238E27FC236}">
                    <a16:creationId xmlns:a16="http://schemas.microsoft.com/office/drawing/2014/main" id="{2310D47C-4EA4-4A62-B51E-259422F79DE6}"/>
                  </a:ext>
                </a:extLst>
              </p:cNvPr>
              <p:cNvSpPr/>
              <p:nvPr/>
            </p:nvSpPr>
            <p:spPr>
              <a:xfrm>
                <a:off x="5254225" y="1280650"/>
                <a:ext cx="3497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13991" h="2576" extrusionOk="0">
                    <a:moveTo>
                      <a:pt x="8171" y="0"/>
                    </a:moveTo>
                    <a:cubicBezTo>
                      <a:pt x="6767" y="0"/>
                      <a:pt x="5367" y="201"/>
                      <a:pt x="4014" y="599"/>
                    </a:cubicBezTo>
                    <a:cubicBezTo>
                      <a:pt x="3171" y="854"/>
                      <a:pt x="2431" y="1144"/>
                      <a:pt x="1835" y="1441"/>
                    </a:cubicBezTo>
                    <a:cubicBezTo>
                      <a:pt x="1239" y="1734"/>
                      <a:pt x="772" y="2004"/>
                      <a:pt x="470" y="2219"/>
                    </a:cubicBezTo>
                    <a:cubicBezTo>
                      <a:pt x="164" y="2429"/>
                      <a:pt x="1" y="2553"/>
                      <a:pt x="13" y="2571"/>
                    </a:cubicBezTo>
                    <a:cubicBezTo>
                      <a:pt x="14" y="2574"/>
                      <a:pt x="17" y="2575"/>
                      <a:pt x="22" y="2575"/>
                    </a:cubicBezTo>
                    <a:cubicBezTo>
                      <a:pt x="115" y="2575"/>
                      <a:pt x="790" y="2145"/>
                      <a:pt x="1929" y="1645"/>
                    </a:cubicBezTo>
                    <a:cubicBezTo>
                      <a:pt x="2527" y="1377"/>
                      <a:pt x="3262" y="1114"/>
                      <a:pt x="4094" y="879"/>
                    </a:cubicBezTo>
                    <a:cubicBezTo>
                      <a:pt x="4929" y="658"/>
                      <a:pt x="5863" y="473"/>
                      <a:pt x="6856" y="376"/>
                    </a:cubicBezTo>
                    <a:cubicBezTo>
                      <a:pt x="7343" y="335"/>
                      <a:pt x="7821" y="316"/>
                      <a:pt x="8283" y="316"/>
                    </a:cubicBezTo>
                    <a:cubicBezTo>
                      <a:pt x="8762" y="316"/>
                      <a:pt x="9224" y="336"/>
                      <a:pt x="9662" y="369"/>
                    </a:cubicBezTo>
                    <a:cubicBezTo>
                      <a:pt x="10522" y="449"/>
                      <a:pt x="11293" y="573"/>
                      <a:pt x="11930" y="728"/>
                    </a:cubicBezTo>
                    <a:cubicBezTo>
                      <a:pt x="13108" y="1006"/>
                      <a:pt x="13843" y="1298"/>
                      <a:pt x="13965" y="1298"/>
                    </a:cubicBezTo>
                    <a:cubicBezTo>
                      <a:pt x="13975" y="1298"/>
                      <a:pt x="13980" y="1296"/>
                      <a:pt x="13982" y="1291"/>
                    </a:cubicBezTo>
                    <a:cubicBezTo>
                      <a:pt x="13991" y="1271"/>
                      <a:pt x="13809" y="1179"/>
                      <a:pt x="13469" y="1029"/>
                    </a:cubicBezTo>
                    <a:cubicBezTo>
                      <a:pt x="13133" y="872"/>
                      <a:pt x="12624" y="691"/>
                      <a:pt x="11985" y="512"/>
                    </a:cubicBezTo>
                    <a:cubicBezTo>
                      <a:pt x="11346" y="326"/>
                      <a:pt x="10565" y="176"/>
                      <a:pt x="9689" y="79"/>
                    </a:cubicBezTo>
                    <a:cubicBezTo>
                      <a:pt x="9184" y="26"/>
                      <a:pt x="8677" y="0"/>
                      <a:pt x="817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3" name="Google Shape;3150;p47">
                <a:extLst>
                  <a:ext uri="{FF2B5EF4-FFF2-40B4-BE49-F238E27FC236}">
                    <a16:creationId xmlns:a16="http://schemas.microsoft.com/office/drawing/2014/main" id="{AEB3BDE1-3B52-4FC3-BD21-BF132D375CDF}"/>
                  </a:ext>
                </a:extLst>
              </p:cNvPr>
              <p:cNvSpPr/>
              <p:nvPr/>
            </p:nvSpPr>
            <p:spPr>
              <a:xfrm>
                <a:off x="4742225" y="4761250"/>
                <a:ext cx="594650" cy="611475"/>
              </a:xfrm>
              <a:custGeom>
                <a:avLst/>
                <a:gdLst/>
                <a:ahLst/>
                <a:cxnLst/>
                <a:rect l="l" t="t" r="r" b="b"/>
                <a:pathLst>
                  <a:path w="23786" h="24459" extrusionOk="0">
                    <a:moveTo>
                      <a:pt x="0" y="1"/>
                    </a:moveTo>
                    <a:lnTo>
                      <a:pt x="4109" y="24459"/>
                    </a:lnTo>
                    <a:lnTo>
                      <a:pt x="19892" y="24459"/>
                    </a:lnTo>
                    <a:lnTo>
                      <a:pt x="2378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4" name="Google Shape;3151;p47">
                <a:extLst>
                  <a:ext uri="{FF2B5EF4-FFF2-40B4-BE49-F238E27FC236}">
                    <a16:creationId xmlns:a16="http://schemas.microsoft.com/office/drawing/2014/main" id="{33470566-41D7-4F9F-8B36-72D7D5632CA8}"/>
                  </a:ext>
                </a:extLst>
              </p:cNvPr>
              <p:cNvSpPr/>
              <p:nvPr/>
            </p:nvSpPr>
            <p:spPr>
              <a:xfrm>
                <a:off x="4742225" y="4761250"/>
                <a:ext cx="594650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23786" h="4485" extrusionOk="0">
                    <a:moveTo>
                      <a:pt x="0" y="1"/>
                    </a:moveTo>
                    <a:lnTo>
                      <a:pt x="0" y="4484"/>
                    </a:lnTo>
                    <a:lnTo>
                      <a:pt x="23785" y="4484"/>
                    </a:lnTo>
                    <a:lnTo>
                      <a:pt x="2378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5" name="Google Shape;3152;p47">
                <a:extLst>
                  <a:ext uri="{FF2B5EF4-FFF2-40B4-BE49-F238E27FC236}">
                    <a16:creationId xmlns:a16="http://schemas.microsoft.com/office/drawing/2014/main" id="{072F6564-2C10-47F4-821F-41B2BAA9E619}"/>
                  </a:ext>
                </a:extLst>
              </p:cNvPr>
              <p:cNvSpPr/>
              <p:nvPr/>
            </p:nvSpPr>
            <p:spPr>
              <a:xfrm>
                <a:off x="4761050" y="4873350"/>
                <a:ext cx="5579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2319" h="2399" extrusionOk="0">
                    <a:moveTo>
                      <a:pt x="1" y="0"/>
                    </a:moveTo>
                    <a:lnTo>
                      <a:pt x="21937" y="2398"/>
                    </a:lnTo>
                    <a:lnTo>
                      <a:pt x="22319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286" name="Freeform 279">
              <a:extLst>
                <a:ext uri="{FF2B5EF4-FFF2-40B4-BE49-F238E27FC236}">
                  <a16:creationId xmlns:a16="http://schemas.microsoft.com/office/drawing/2014/main" id="{7FDEF596-8844-4578-96AA-9508C730BA83}"/>
                </a:ext>
              </a:extLst>
            </p:cNvPr>
            <p:cNvSpPr/>
            <p:nvPr/>
          </p:nvSpPr>
          <p:spPr>
            <a:xfrm>
              <a:off x="2749791" y="2208246"/>
              <a:ext cx="401146" cy="439504"/>
            </a:xfrm>
            <a:custGeom>
              <a:avLst/>
              <a:gdLst>
                <a:gd name="connsiteX0" fmla="*/ 200573 w 401146"/>
                <a:gd name="connsiteY0" fmla="*/ 0 h 439504"/>
                <a:gd name="connsiteX1" fmla="*/ 401146 w 401146"/>
                <a:gd name="connsiteY1" fmla="*/ 230833 h 439504"/>
                <a:gd name="connsiteX2" fmla="*/ 347440 w 401146"/>
                <a:gd name="connsiteY2" fmla="*/ 230833 h 439504"/>
                <a:gd name="connsiteX3" fmla="*/ 347440 w 401146"/>
                <a:gd name="connsiteY3" fmla="*/ 439504 h 439504"/>
                <a:gd name="connsiteX4" fmla="*/ 53707 w 401146"/>
                <a:gd name="connsiteY4" fmla="*/ 439504 h 439504"/>
                <a:gd name="connsiteX5" fmla="*/ 53707 w 401146"/>
                <a:gd name="connsiteY5" fmla="*/ 230833 h 439504"/>
                <a:gd name="connsiteX6" fmla="*/ 0 w 401146"/>
                <a:gd name="connsiteY6" fmla="*/ 230833 h 43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46" h="439504">
                  <a:moveTo>
                    <a:pt x="200573" y="0"/>
                  </a:moveTo>
                  <a:lnTo>
                    <a:pt x="401146" y="230833"/>
                  </a:lnTo>
                  <a:lnTo>
                    <a:pt x="347440" y="230833"/>
                  </a:lnTo>
                  <a:lnTo>
                    <a:pt x="347440" y="439504"/>
                  </a:lnTo>
                  <a:lnTo>
                    <a:pt x="53707" y="439504"/>
                  </a:lnTo>
                  <a:lnTo>
                    <a:pt x="53707" y="230833"/>
                  </a:lnTo>
                  <a:lnTo>
                    <a:pt x="0" y="230833"/>
                  </a:lnTo>
                  <a:close/>
                </a:path>
              </a:pathLst>
            </a:custGeom>
            <a:solidFill>
              <a:srgbClr val="A931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E8505B"/>
                </a:solidFill>
              </a:endParaRPr>
            </a:p>
          </p:txBody>
        </p:sp>
        <p:sp>
          <p:nvSpPr>
            <p:cNvPr id="287" name="Freeform 280">
              <a:extLst>
                <a:ext uri="{FF2B5EF4-FFF2-40B4-BE49-F238E27FC236}">
                  <a16:creationId xmlns:a16="http://schemas.microsoft.com/office/drawing/2014/main" id="{BCB80407-3866-4F56-9F04-99C43209EF3B}"/>
                </a:ext>
              </a:extLst>
            </p:cNvPr>
            <p:cNvSpPr/>
            <p:nvPr/>
          </p:nvSpPr>
          <p:spPr>
            <a:xfrm rot="1009651">
              <a:off x="3237874" y="5027662"/>
              <a:ext cx="313186" cy="343133"/>
            </a:xfrm>
            <a:custGeom>
              <a:avLst/>
              <a:gdLst>
                <a:gd name="connsiteX0" fmla="*/ 200573 w 401146"/>
                <a:gd name="connsiteY0" fmla="*/ 0 h 439504"/>
                <a:gd name="connsiteX1" fmla="*/ 401146 w 401146"/>
                <a:gd name="connsiteY1" fmla="*/ 230833 h 439504"/>
                <a:gd name="connsiteX2" fmla="*/ 347440 w 401146"/>
                <a:gd name="connsiteY2" fmla="*/ 230833 h 439504"/>
                <a:gd name="connsiteX3" fmla="*/ 347440 w 401146"/>
                <a:gd name="connsiteY3" fmla="*/ 439504 h 439504"/>
                <a:gd name="connsiteX4" fmla="*/ 53707 w 401146"/>
                <a:gd name="connsiteY4" fmla="*/ 439504 h 439504"/>
                <a:gd name="connsiteX5" fmla="*/ 53707 w 401146"/>
                <a:gd name="connsiteY5" fmla="*/ 230833 h 439504"/>
                <a:gd name="connsiteX6" fmla="*/ 0 w 401146"/>
                <a:gd name="connsiteY6" fmla="*/ 230833 h 43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46" h="439504">
                  <a:moveTo>
                    <a:pt x="200573" y="0"/>
                  </a:moveTo>
                  <a:lnTo>
                    <a:pt x="401146" y="230833"/>
                  </a:lnTo>
                  <a:lnTo>
                    <a:pt x="347440" y="230833"/>
                  </a:lnTo>
                  <a:lnTo>
                    <a:pt x="347440" y="439504"/>
                  </a:lnTo>
                  <a:lnTo>
                    <a:pt x="53707" y="439504"/>
                  </a:lnTo>
                  <a:lnTo>
                    <a:pt x="53707" y="230833"/>
                  </a:lnTo>
                  <a:lnTo>
                    <a:pt x="0" y="230833"/>
                  </a:lnTo>
                  <a:close/>
                </a:path>
              </a:pathLst>
            </a:custGeom>
            <a:solidFill>
              <a:srgbClr val="BF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E8505B"/>
                </a:solidFill>
              </a:endParaRPr>
            </a:p>
          </p:txBody>
        </p:sp>
        <p:sp>
          <p:nvSpPr>
            <p:cNvPr id="288" name="Freeform 281">
              <a:extLst>
                <a:ext uri="{FF2B5EF4-FFF2-40B4-BE49-F238E27FC236}">
                  <a16:creationId xmlns:a16="http://schemas.microsoft.com/office/drawing/2014/main" id="{FB5BA5A3-447F-4FCD-A436-A3C2F4EFF9EB}"/>
                </a:ext>
              </a:extLst>
            </p:cNvPr>
            <p:cNvSpPr/>
            <p:nvPr/>
          </p:nvSpPr>
          <p:spPr>
            <a:xfrm>
              <a:off x="3120003" y="4361975"/>
              <a:ext cx="186601" cy="204444"/>
            </a:xfrm>
            <a:custGeom>
              <a:avLst/>
              <a:gdLst>
                <a:gd name="connsiteX0" fmla="*/ 200573 w 401146"/>
                <a:gd name="connsiteY0" fmla="*/ 0 h 439504"/>
                <a:gd name="connsiteX1" fmla="*/ 401146 w 401146"/>
                <a:gd name="connsiteY1" fmla="*/ 230833 h 439504"/>
                <a:gd name="connsiteX2" fmla="*/ 347440 w 401146"/>
                <a:gd name="connsiteY2" fmla="*/ 230833 h 439504"/>
                <a:gd name="connsiteX3" fmla="*/ 347440 w 401146"/>
                <a:gd name="connsiteY3" fmla="*/ 439504 h 439504"/>
                <a:gd name="connsiteX4" fmla="*/ 53707 w 401146"/>
                <a:gd name="connsiteY4" fmla="*/ 439504 h 439504"/>
                <a:gd name="connsiteX5" fmla="*/ 53707 w 401146"/>
                <a:gd name="connsiteY5" fmla="*/ 230833 h 439504"/>
                <a:gd name="connsiteX6" fmla="*/ 0 w 401146"/>
                <a:gd name="connsiteY6" fmla="*/ 230833 h 43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46" h="439504">
                  <a:moveTo>
                    <a:pt x="200573" y="0"/>
                  </a:moveTo>
                  <a:lnTo>
                    <a:pt x="401146" y="230833"/>
                  </a:lnTo>
                  <a:lnTo>
                    <a:pt x="347440" y="230833"/>
                  </a:lnTo>
                  <a:lnTo>
                    <a:pt x="347440" y="439504"/>
                  </a:lnTo>
                  <a:lnTo>
                    <a:pt x="53707" y="439504"/>
                  </a:lnTo>
                  <a:lnTo>
                    <a:pt x="53707" y="230833"/>
                  </a:lnTo>
                  <a:lnTo>
                    <a:pt x="0" y="23083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E8505B"/>
                </a:solidFill>
              </a:endParaRPr>
            </a:p>
          </p:txBody>
        </p:sp>
        <p:sp>
          <p:nvSpPr>
            <p:cNvPr id="289" name="Freeform 282">
              <a:extLst>
                <a:ext uri="{FF2B5EF4-FFF2-40B4-BE49-F238E27FC236}">
                  <a16:creationId xmlns:a16="http://schemas.microsoft.com/office/drawing/2014/main" id="{6F64B429-0E8F-4467-A9D1-9A1FBD7AD942}"/>
                </a:ext>
              </a:extLst>
            </p:cNvPr>
            <p:cNvSpPr/>
            <p:nvPr/>
          </p:nvSpPr>
          <p:spPr>
            <a:xfrm>
              <a:off x="2377427" y="4503514"/>
              <a:ext cx="186601" cy="204444"/>
            </a:xfrm>
            <a:custGeom>
              <a:avLst/>
              <a:gdLst>
                <a:gd name="connsiteX0" fmla="*/ 200573 w 401146"/>
                <a:gd name="connsiteY0" fmla="*/ 0 h 439504"/>
                <a:gd name="connsiteX1" fmla="*/ 401146 w 401146"/>
                <a:gd name="connsiteY1" fmla="*/ 230833 h 439504"/>
                <a:gd name="connsiteX2" fmla="*/ 347440 w 401146"/>
                <a:gd name="connsiteY2" fmla="*/ 230833 h 439504"/>
                <a:gd name="connsiteX3" fmla="*/ 347440 w 401146"/>
                <a:gd name="connsiteY3" fmla="*/ 439504 h 439504"/>
                <a:gd name="connsiteX4" fmla="*/ 53707 w 401146"/>
                <a:gd name="connsiteY4" fmla="*/ 439504 h 439504"/>
                <a:gd name="connsiteX5" fmla="*/ 53707 w 401146"/>
                <a:gd name="connsiteY5" fmla="*/ 230833 h 439504"/>
                <a:gd name="connsiteX6" fmla="*/ 0 w 401146"/>
                <a:gd name="connsiteY6" fmla="*/ 230833 h 43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46" h="439504">
                  <a:moveTo>
                    <a:pt x="200573" y="0"/>
                  </a:moveTo>
                  <a:lnTo>
                    <a:pt x="401146" y="230833"/>
                  </a:lnTo>
                  <a:lnTo>
                    <a:pt x="347440" y="230833"/>
                  </a:lnTo>
                  <a:lnTo>
                    <a:pt x="347440" y="439504"/>
                  </a:lnTo>
                  <a:lnTo>
                    <a:pt x="53707" y="439504"/>
                  </a:lnTo>
                  <a:lnTo>
                    <a:pt x="53707" y="230833"/>
                  </a:lnTo>
                  <a:lnTo>
                    <a:pt x="0" y="23083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E8505B"/>
                </a:solidFill>
              </a:endParaRPr>
            </a:p>
          </p:txBody>
        </p:sp>
        <p:sp>
          <p:nvSpPr>
            <p:cNvPr id="290" name="Freeform 284">
              <a:extLst>
                <a:ext uri="{FF2B5EF4-FFF2-40B4-BE49-F238E27FC236}">
                  <a16:creationId xmlns:a16="http://schemas.microsoft.com/office/drawing/2014/main" id="{7A22F48B-A0D3-4443-9A58-E49B6690C9D5}"/>
                </a:ext>
              </a:extLst>
            </p:cNvPr>
            <p:cNvSpPr/>
            <p:nvPr/>
          </p:nvSpPr>
          <p:spPr>
            <a:xfrm rot="20826639">
              <a:off x="3181265" y="2414668"/>
              <a:ext cx="323790" cy="354751"/>
            </a:xfrm>
            <a:custGeom>
              <a:avLst/>
              <a:gdLst>
                <a:gd name="connsiteX0" fmla="*/ 200573 w 401146"/>
                <a:gd name="connsiteY0" fmla="*/ 0 h 439504"/>
                <a:gd name="connsiteX1" fmla="*/ 401146 w 401146"/>
                <a:gd name="connsiteY1" fmla="*/ 230833 h 439504"/>
                <a:gd name="connsiteX2" fmla="*/ 347440 w 401146"/>
                <a:gd name="connsiteY2" fmla="*/ 230833 h 439504"/>
                <a:gd name="connsiteX3" fmla="*/ 347440 w 401146"/>
                <a:gd name="connsiteY3" fmla="*/ 439504 h 439504"/>
                <a:gd name="connsiteX4" fmla="*/ 53707 w 401146"/>
                <a:gd name="connsiteY4" fmla="*/ 439504 h 439504"/>
                <a:gd name="connsiteX5" fmla="*/ 53707 w 401146"/>
                <a:gd name="connsiteY5" fmla="*/ 230833 h 439504"/>
                <a:gd name="connsiteX6" fmla="*/ 0 w 401146"/>
                <a:gd name="connsiteY6" fmla="*/ 230833 h 43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46" h="439504">
                  <a:moveTo>
                    <a:pt x="200573" y="0"/>
                  </a:moveTo>
                  <a:lnTo>
                    <a:pt x="401146" y="230833"/>
                  </a:lnTo>
                  <a:lnTo>
                    <a:pt x="347440" y="230833"/>
                  </a:lnTo>
                  <a:lnTo>
                    <a:pt x="347440" y="439504"/>
                  </a:lnTo>
                  <a:lnTo>
                    <a:pt x="53707" y="439504"/>
                  </a:lnTo>
                  <a:lnTo>
                    <a:pt x="53707" y="230833"/>
                  </a:lnTo>
                  <a:lnTo>
                    <a:pt x="0" y="23083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E8505B"/>
                </a:solidFill>
              </a:endParaRPr>
            </a:p>
          </p:txBody>
        </p:sp>
        <p:sp>
          <p:nvSpPr>
            <p:cNvPr id="291" name="Freeform 285">
              <a:extLst>
                <a:ext uri="{FF2B5EF4-FFF2-40B4-BE49-F238E27FC236}">
                  <a16:creationId xmlns:a16="http://schemas.microsoft.com/office/drawing/2014/main" id="{F9645811-D754-4CE3-BE43-4AD8A93BF04F}"/>
                </a:ext>
              </a:extLst>
            </p:cNvPr>
            <p:cNvSpPr/>
            <p:nvPr/>
          </p:nvSpPr>
          <p:spPr>
            <a:xfrm rot="698195">
              <a:off x="2543779" y="2860662"/>
              <a:ext cx="263328" cy="288508"/>
            </a:xfrm>
            <a:custGeom>
              <a:avLst/>
              <a:gdLst>
                <a:gd name="connsiteX0" fmla="*/ 200573 w 401146"/>
                <a:gd name="connsiteY0" fmla="*/ 0 h 439504"/>
                <a:gd name="connsiteX1" fmla="*/ 401146 w 401146"/>
                <a:gd name="connsiteY1" fmla="*/ 230833 h 439504"/>
                <a:gd name="connsiteX2" fmla="*/ 347440 w 401146"/>
                <a:gd name="connsiteY2" fmla="*/ 230833 h 439504"/>
                <a:gd name="connsiteX3" fmla="*/ 347440 w 401146"/>
                <a:gd name="connsiteY3" fmla="*/ 439504 h 439504"/>
                <a:gd name="connsiteX4" fmla="*/ 53707 w 401146"/>
                <a:gd name="connsiteY4" fmla="*/ 439504 h 439504"/>
                <a:gd name="connsiteX5" fmla="*/ 53707 w 401146"/>
                <a:gd name="connsiteY5" fmla="*/ 230833 h 439504"/>
                <a:gd name="connsiteX6" fmla="*/ 0 w 401146"/>
                <a:gd name="connsiteY6" fmla="*/ 230833 h 43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46" h="439504">
                  <a:moveTo>
                    <a:pt x="200573" y="0"/>
                  </a:moveTo>
                  <a:lnTo>
                    <a:pt x="401146" y="230833"/>
                  </a:lnTo>
                  <a:lnTo>
                    <a:pt x="347440" y="230833"/>
                  </a:lnTo>
                  <a:lnTo>
                    <a:pt x="347440" y="439504"/>
                  </a:lnTo>
                  <a:lnTo>
                    <a:pt x="53707" y="439504"/>
                  </a:lnTo>
                  <a:lnTo>
                    <a:pt x="53707" y="230833"/>
                  </a:lnTo>
                  <a:lnTo>
                    <a:pt x="0" y="23083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E8505B"/>
                </a:solidFill>
              </a:endParaRPr>
            </a:p>
          </p:txBody>
        </p:sp>
        <p:sp>
          <p:nvSpPr>
            <p:cNvPr id="292" name="Freeform 288">
              <a:extLst>
                <a:ext uri="{FF2B5EF4-FFF2-40B4-BE49-F238E27FC236}">
                  <a16:creationId xmlns:a16="http://schemas.microsoft.com/office/drawing/2014/main" id="{45DB6637-A96E-4833-80C7-415682849647}"/>
                </a:ext>
              </a:extLst>
            </p:cNvPr>
            <p:cNvSpPr/>
            <p:nvPr/>
          </p:nvSpPr>
          <p:spPr>
            <a:xfrm rot="1187762">
              <a:off x="2250878" y="3363762"/>
              <a:ext cx="323790" cy="354751"/>
            </a:xfrm>
            <a:custGeom>
              <a:avLst/>
              <a:gdLst>
                <a:gd name="connsiteX0" fmla="*/ 200573 w 401146"/>
                <a:gd name="connsiteY0" fmla="*/ 0 h 439504"/>
                <a:gd name="connsiteX1" fmla="*/ 401146 w 401146"/>
                <a:gd name="connsiteY1" fmla="*/ 230833 h 439504"/>
                <a:gd name="connsiteX2" fmla="*/ 347440 w 401146"/>
                <a:gd name="connsiteY2" fmla="*/ 230833 h 439504"/>
                <a:gd name="connsiteX3" fmla="*/ 347440 w 401146"/>
                <a:gd name="connsiteY3" fmla="*/ 439504 h 439504"/>
                <a:gd name="connsiteX4" fmla="*/ 53707 w 401146"/>
                <a:gd name="connsiteY4" fmla="*/ 439504 h 439504"/>
                <a:gd name="connsiteX5" fmla="*/ 53707 w 401146"/>
                <a:gd name="connsiteY5" fmla="*/ 230833 h 439504"/>
                <a:gd name="connsiteX6" fmla="*/ 0 w 401146"/>
                <a:gd name="connsiteY6" fmla="*/ 230833 h 43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46" h="439504">
                  <a:moveTo>
                    <a:pt x="200573" y="0"/>
                  </a:moveTo>
                  <a:lnTo>
                    <a:pt x="401146" y="230833"/>
                  </a:lnTo>
                  <a:lnTo>
                    <a:pt x="347440" y="230833"/>
                  </a:lnTo>
                  <a:lnTo>
                    <a:pt x="347440" y="439504"/>
                  </a:lnTo>
                  <a:lnTo>
                    <a:pt x="53707" y="439504"/>
                  </a:lnTo>
                  <a:lnTo>
                    <a:pt x="53707" y="230833"/>
                  </a:lnTo>
                  <a:lnTo>
                    <a:pt x="0" y="23083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E850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67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 GEWO / Schulung GWR Applikation / 2024 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AD8A-2592-4306-A72A-47F2EC2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290" name="Titre 1">
            <a:extLst>
              <a:ext uri="{FF2B5EF4-FFF2-40B4-BE49-F238E27FC236}">
                <a16:creationId xmlns:a16="http://schemas.microsoft.com/office/drawing/2014/main" id="{D790C656-109A-458F-8D22-CFEAB8D3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78130"/>
            <a:ext cx="9434512" cy="1512559"/>
          </a:xfrm>
        </p:spPr>
        <p:txBody>
          <a:bodyPr/>
          <a:lstStyle/>
          <a:p>
            <a:r>
              <a:rPr lang="en-US" altLang="de-DE" sz="2800" dirty="0">
                <a:solidFill>
                  <a:srgbClr val="A9318A"/>
                </a:solidFill>
                <a:ea typeface="Roboto Medium" panose="02000000000000000000" pitchFamily="2" charset="0"/>
                <a:cs typeface="+mn-cs"/>
              </a:rPr>
              <a:t>2.</a:t>
            </a:r>
            <a:r>
              <a:rPr lang="en-US" altLang="de-DE" sz="2800" dirty="0"/>
              <a:t> </a:t>
            </a:r>
            <a:r>
              <a:rPr lang="en-US" altLang="de-DE" sz="2800" dirty="0">
                <a:solidFill>
                  <a:srgbClr val="A9318A"/>
                </a:solidFill>
                <a:ea typeface="Roboto Medium" panose="02000000000000000000" pitchFamily="2" charset="0"/>
                <a:cs typeface="+mn-cs"/>
              </a:rPr>
              <a:t>Housing-stat</a:t>
            </a:r>
            <a:endParaRPr lang="fr-CH" sz="2800" dirty="0"/>
          </a:p>
        </p:txBody>
      </p:sp>
      <p:sp>
        <p:nvSpPr>
          <p:cNvPr id="291" name="Espace réservé du contenu 2">
            <a:extLst>
              <a:ext uri="{FF2B5EF4-FFF2-40B4-BE49-F238E27FC236}">
                <a16:creationId xmlns:a16="http://schemas.microsoft.com/office/drawing/2014/main" id="{A398C8EE-1FE1-4A32-B2A6-CB177944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947" y="1529621"/>
            <a:ext cx="9184296" cy="4051647"/>
          </a:xfrm>
        </p:spPr>
        <p:txBody>
          <a:bodyPr/>
          <a:lstStyle/>
          <a:p>
            <a:r>
              <a:rPr lang="fr-CH" sz="2000" dirty="0">
                <a:hlinkClick r:id="rId2"/>
              </a:rPr>
              <a:t>https://www.housing-stat.ch</a:t>
            </a:r>
            <a:endParaRPr lang="de-CH" sz="2000" dirty="0"/>
          </a:p>
          <a:p>
            <a:endParaRPr lang="fr-CH" dirty="0"/>
          </a:p>
        </p:txBody>
      </p:sp>
      <p:grpSp>
        <p:nvGrpSpPr>
          <p:cNvPr id="292" name="Google Shape;863;p34">
            <a:extLst>
              <a:ext uri="{FF2B5EF4-FFF2-40B4-BE49-F238E27FC236}">
                <a16:creationId xmlns:a16="http://schemas.microsoft.com/office/drawing/2014/main" id="{2C8A88D8-828A-45C2-A163-5DB525F7AFF9}"/>
              </a:ext>
            </a:extLst>
          </p:cNvPr>
          <p:cNvGrpSpPr/>
          <p:nvPr/>
        </p:nvGrpSpPr>
        <p:grpSpPr>
          <a:xfrm>
            <a:off x="5607739" y="1844823"/>
            <a:ext cx="5024766" cy="3605993"/>
            <a:chOff x="3551078" y="894499"/>
            <a:chExt cx="5591283" cy="3790746"/>
          </a:xfrm>
        </p:grpSpPr>
        <p:sp>
          <p:nvSpPr>
            <p:cNvPr id="293" name="Google Shape;864;p34">
              <a:extLst>
                <a:ext uri="{FF2B5EF4-FFF2-40B4-BE49-F238E27FC236}">
                  <a16:creationId xmlns:a16="http://schemas.microsoft.com/office/drawing/2014/main" id="{B15A13A2-375E-4ACF-9353-3164F3ED0007}"/>
                </a:ext>
              </a:extLst>
            </p:cNvPr>
            <p:cNvSpPr/>
            <p:nvPr/>
          </p:nvSpPr>
          <p:spPr>
            <a:xfrm>
              <a:off x="7439416" y="1150995"/>
              <a:ext cx="1702945" cy="1120308"/>
            </a:xfrm>
            <a:custGeom>
              <a:avLst/>
              <a:gdLst/>
              <a:ahLst/>
              <a:cxnLst/>
              <a:rect l="l" t="t" r="r" b="b"/>
              <a:pathLst>
                <a:path w="53134" h="34955" extrusionOk="0">
                  <a:moveTo>
                    <a:pt x="3626" y="1"/>
                  </a:moveTo>
                  <a:lnTo>
                    <a:pt x="0" y="34955"/>
                  </a:lnTo>
                  <a:lnTo>
                    <a:pt x="49074" y="34955"/>
                  </a:lnTo>
                  <a:lnTo>
                    <a:pt x="531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65;p34">
              <a:extLst>
                <a:ext uri="{FF2B5EF4-FFF2-40B4-BE49-F238E27FC236}">
                  <a16:creationId xmlns:a16="http://schemas.microsoft.com/office/drawing/2014/main" id="{D54B605C-DCF1-4861-831E-FF4AFFAD2D3D}"/>
                </a:ext>
              </a:extLst>
            </p:cNvPr>
            <p:cNvSpPr/>
            <p:nvPr/>
          </p:nvSpPr>
          <p:spPr>
            <a:xfrm>
              <a:off x="7610788" y="1330924"/>
              <a:ext cx="80349" cy="752438"/>
            </a:xfrm>
            <a:custGeom>
              <a:avLst/>
              <a:gdLst/>
              <a:ahLst/>
              <a:cxnLst/>
              <a:rect l="l" t="t" r="r" b="b"/>
              <a:pathLst>
                <a:path w="2507" h="23477" extrusionOk="0">
                  <a:moveTo>
                    <a:pt x="2473" y="1"/>
                  </a:moveTo>
                  <a:lnTo>
                    <a:pt x="2473" y="1"/>
                  </a:lnTo>
                  <a:cubicBezTo>
                    <a:pt x="2423" y="1"/>
                    <a:pt x="1855" y="5247"/>
                    <a:pt x="1187" y="11730"/>
                  </a:cubicBezTo>
                  <a:cubicBezTo>
                    <a:pt x="518" y="18213"/>
                    <a:pt x="0" y="23476"/>
                    <a:pt x="50" y="23476"/>
                  </a:cubicBezTo>
                  <a:cubicBezTo>
                    <a:pt x="84" y="23476"/>
                    <a:pt x="669" y="18230"/>
                    <a:pt x="1337" y="11747"/>
                  </a:cubicBezTo>
                  <a:cubicBezTo>
                    <a:pt x="2005" y="5264"/>
                    <a:pt x="2507" y="17"/>
                    <a:pt x="24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66;p34">
              <a:extLst>
                <a:ext uri="{FF2B5EF4-FFF2-40B4-BE49-F238E27FC236}">
                  <a16:creationId xmlns:a16="http://schemas.microsoft.com/office/drawing/2014/main" id="{90B0F631-B44F-480C-B82F-6FE91D05EA18}"/>
                </a:ext>
              </a:extLst>
            </p:cNvPr>
            <p:cNvSpPr/>
            <p:nvPr/>
          </p:nvSpPr>
          <p:spPr>
            <a:xfrm>
              <a:off x="7740911" y="1366275"/>
              <a:ext cx="158007" cy="4840"/>
            </a:xfrm>
            <a:custGeom>
              <a:avLst/>
              <a:gdLst/>
              <a:ahLst/>
              <a:cxnLst/>
              <a:rect l="l" t="t" r="r" b="b"/>
              <a:pathLst>
                <a:path w="4930" h="151" extrusionOk="0">
                  <a:moveTo>
                    <a:pt x="2457" y="0"/>
                  </a:moveTo>
                  <a:cubicBezTo>
                    <a:pt x="1103" y="0"/>
                    <a:pt x="0" y="34"/>
                    <a:pt x="0" y="67"/>
                  </a:cubicBezTo>
                  <a:cubicBezTo>
                    <a:pt x="0" y="117"/>
                    <a:pt x="1103" y="151"/>
                    <a:pt x="2457" y="151"/>
                  </a:cubicBezTo>
                  <a:cubicBezTo>
                    <a:pt x="3827" y="151"/>
                    <a:pt x="4929" y="117"/>
                    <a:pt x="4929" y="67"/>
                  </a:cubicBezTo>
                  <a:cubicBezTo>
                    <a:pt x="4929" y="34"/>
                    <a:pt x="3827" y="0"/>
                    <a:pt x="24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67;p34">
              <a:extLst>
                <a:ext uri="{FF2B5EF4-FFF2-40B4-BE49-F238E27FC236}">
                  <a16:creationId xmlns:a16="http://schemas.microsoft.com/office/drawing/2014/main" id="{0F1D847B-7521-4792-9FF3-B97EDAD00B0F}"/>
                </a:ext>
              </a:extLst>
            </p:cNvPr>
            <p:cNvSpPr/>
            <p:nvPr/>
          </p:nvSpPr>
          <p:spPr>
            <a:xfrm>
              <a:off x="7941736" y="1366275"/>
              <a:ext cx="628693" cy="4840"/>
            </a:xfrm>
            <a:custGeom>
              <a:avLst/>
              <a:gdLst/>
              <a:ahLst/>
              <a:cxnLst/>
              <a:rect l="l" t="t" r="r" b="b"/>
              <a:pathLst>
                <a:path w="19616" h="151" extrusionOk="0">
                  <a:moveTo>
                    <a:pt x="9808" y="0"/>
                  </a:moveTo>
                  <a:cubicBezTo>
                    <a:pt x="4394" y="0"/>
                    <a:pt x="0" y="34"/>
                    <a:pt x="0" y="67"/>
                  </a:cubicBezTo>
                  <a:cubicBezTo>
                    <a:pt x="0" y="117"/>
                    <a:pt x="4394" y="151"/>
                    <a:pt x="9808" y="151"/>
                  </a:cubicBezTo>
                  <a:cubicBezTo>
                    <a:pt x="15222" y="151"/>
                    <a:pt x="19616" y="117"/>
                    <a:pt x="19616" y="67"/>
                  </a:cubicBezTo>
                  <a:cubicBezTo>
                    <a:pt x="19616" y="34"/>
                    <a:pt x="15238" y="0"/>
                    <a:pt x="98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68;p34">
              <a:extLst>
                <a:ext uri="{FF2B5EF4-FFF2-40B4-BE49-F238E27FC236}">
                  <a16:creationId xmlns:a16="http://schemas.microsoft.com/office/drawing/2014/main" id="{F1FD1327-1681-48E0-9C44-F5B777191200}"/>
                </a:ext>
              </a:extLst>
            </p:cNvPr>
            <p:cNvSpPr/>
            <p:nvPr/>
          </p:nvSpPr>
          <p:spPr>
            <a:xfrm>
              <a:off x="7722161" y="1764144"/>
              <a:ext cx="158007" cy="5384"/>
            </a:xfrm>
            <a:custGeom>
              <a:avLst/>
              <a:gdLst/>
              <a:ahLst/>
              <a:cxnLst/>
              <a:rect l="l" t="t" r="r" b="b"/>
              <a:pathLst>
                <a:path w="4930" h="168" extrusionOk="0">
                  <a:moveTo>
                    <a:pt x="2473" y="1"/>
                  </a:moveTo>
                  <a:cubicBezTo>
                    <a:pt x="1103" y="1"/>
                    <a:pt x="1" y="34"/>
                    <a:pt x="1" y="84"/>
                  </a:cubicBezTo>
                  <a:cubicBezTo>
                    <a:pt x="1" y="118"/>
                    <a:pt x="1103" y="168"/>
                    <a:pt x="2473" y="168"/>
                  </a:cubicBezTo>
                  <a:cubicBezTo>
                    <a:pt x="3827" y="168"/>
                    <a:pt x="4930" y="118"/>
                    <a:pt x="4930" y="84"/>
                  </a:cubicBezTo>
                  <a:cubicBezTo>
                    <a:pt x="4930" y="34"/>
                    <a:pt x="3827" y="1"/>
                    <a:pt x="24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69;p34">
              <a:extLst>
                <a:ext uri="{FF2B5EF4-FFF2-40B4-BE49-F238E27FC236}">
                  <a16:creationId xmlns:a16="http://schemas.microsoft.com/office/drawing/2014/main" id="{46E0236A-C9C0-4818-95A5-9FB426FC515E}"/>
                </a:ext>
              </a:extLst>
            </p:cNvPr>
            <p:cNvSpPr/>
            <p:nvPr/>
          </p:nvSpPr>
          <p:spPr>
            <a:xfrm>
              <a:off x="7922987" y="1764144"/>
              <a:ext cx="629238" cy="5384"/>
            </a:xfrm>
            <a:custGeom>
              <a:avLst/>
              <a:gdLst/>
              <a:ahLst/>
              <a:cxnLst/>
              <a:rect l="l" t="t" r="r" b="b"/>
              <a:pathLst>
                <a:path w="19633" h="168" extrusionOk="0">
                  <a:moveTo>
                    <a:pt x="9808" y="1"/>
                  </a:moveTo>
                  <a:cubicBezTo>
                    <a:pt x="4395" y="1"/>
                    <a:pt x="0" y="34"/>
                    <a:pt x="0" y="84"/>
                  </a:cubicBezTo>
                  <a:cubicBezTo>
                    <a:pt x="0" y="118"/>
                    <a:pt x="4395" y="168"/>
                    <a:pt x="9808" y="168"/>
                  </a:cubicBezTo>
                  <a:cubicBezTo>
                    <a:pt x="15239" y="168"/>
                    <a:pt x="19633" y="118"/>
                    <a:pt x="19633" y="84"/>
                  </a:cubicBezTo>
                  <a:cubicBezTo>
                    <a:pt x="19633" y="34"/>
                    <a:pt x="15239" y="1"/>
                    <a:pt x="98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70;p34">
              <a:extLst>
                <a:ext uri="{FF2B5EF4-FFF2-40B4-BE49-F238E27FC236}">
                  <a16:creationId xmlns:a16="http://schemas.microsoft.com/office/drawing/2014/main" id="{697524A7-2035-4B02-9C30-470BF478FAD8}"/>
                </a:ext>
              </a:extLst>
            </p:cNvPr>
            <p:cNvSpPr/>
            <p:nvPr/>
          </p:nvSpPr>
          <p:spPr>
            <a:xfrm>
              <a:off x="7708764" y="1947822"/>
              <a:ext cx="629270" cy="4872"/>
            </a:xfrm>
            <a:custGeom>
              <a:avLst/>
              <a:gdLst/>
              <a:ahLst/>
              <a:cxnLst/>
              <a:rect l="l" t="t" r="r" b="b"/>
              <a:pathLst>
                <a:path w="19634" h="152" extrusionOk="0">
                  <a:moveTo>
                    <a:pt x="9809" y="1"/>
                  </a:moveTo>
                  <a:cubicBezTo>
                    <a:pt x="4395" y="1"/>
                    <a:pt x="1" y="34"/>
                    <a:pt x="1" y="84"/>
                  </a:cubicBezTo>
                  <a:cubicBezTo>
                    <a:pt x="1" y="118"/>
                    <a:pt x="4395" y="151"/>
                    <a:pt x="9809" y="151"/>
                  </a:cubicBezTo>
                  <a:cubicBezTo>
                    <a:pt x="15239" y="151"/>
                    <a:pt x="19633" y="118"/>
                    <a:pt x="19633" y="84"/>
                  </a:cubicBezTo>
                  <a:cubicBezTo>
                    <a:pt x="19633" y="34"/>
                    <a:pt x="15239" y="1"/>
                    <a:pt x="98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71;p34">
              <a:extLst>
                <a:ext uri="{FF2B5EF4-FFF2-40B4-BE49-F238E27FC236}">
                  <a16:creationId xmlns:a16="http://schemas.microsoft.com/office/drawing/2014/main" id="{D4286C5D-57BF-48DB-BA77-E41BD1857475}"/>
                </a:ext>
              </a:extLst>
            </p:cNvPr>
            <p:cNvSpPr/>
            <p:nvPr/>
          </p:nvSpPr>
          <p:spPr>
            <a:xfrm>
              <a:off x="7746263" y="1478194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59" y="0"/>
                  </a:moveTo>
                  <a:cubicBezTo>
                    <a:pt x="1554" y="0"/>
                    <a:pt x="1" y="51"/>
                    <a:pt x="1" y="84"/>
                  </a:cubicBezTo>
                  <a:cubicBezTo>
                    <a:pt x="1" y="134"/>
                    <a:pt x="1554" y="168"/>
                    <a:pt x="3459" y="168"/>
                  </a:cubicBezTo>
                  <a:cubicBezTo>
                    <a:pt x="5381" y="168"/>
                    <a:pt x="6935" y="134"/>
                    <a:pt x="6935" y="84"/>
                  </a:cubicBezTo>
                  <a:cubicBezTo>
                    <a:pt x="6935" y="51"/>
                    <a:pt x="5381" y="0"/>
                    <a:pt x="34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72;p34">
              <a:extLst>
                <a:ext uri="{FF2B5EF4-FFF2-40B4-BE49-F238E27FC236}">
                  <a16:creationId xmlns:a16="http://schemas.microsoft.com/office/drawing/2014/main" id="{65AE3B8A-75EA-4EFA-ABFD-20E01B1D3B3B}"/>
                </a:ext>
              </a:extLst>
            </p:cNvPr>
            <p:cNvSpPr/>
            <p:nvPr/>
          </p:nvSpPr>
          <p:spPr>
            <a:xfrm>
              <a:off x="7740366" y="1643123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76" y="1"/>
                  </a:moveTo>
                  <a:cubicBezTo>
                    <a:pt x="1555" y="1"/>
                    <a:pt x="1" y="34"/>
                    <a:pt x="1" y="84"/>
                  </a:cubicBezTo>
                  <a:cubicBezTo>
                    <a:pt x="1" y="134"/>
                    <a:pt x="1555" y="168"/>
                    <a:pt x="3476" y="168"/>
                  </a:cubicBezTo>
                  <a:cubicBezTo>
                    <a:pt x="5381" y="168"/>
                    <a:pt x="6935" y="134"/>
                    <a:pt x="6935" y="84"/>
                  </a:cubicBezTo>
                  <a:cubicBezTo>
                    <a:pt x="6935" y="34"/>
                    <a:pt x="5381" y="1"/>
                    <a:pt x="34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73;p34">
              <a:extLst>
                <a:ext uri="{FF2B5EF4-FFF2-40B4-BE49-F238E27FC236}">
                  <a16:creationId xmlns:a16="http://schemas.microsoft.com/office/drawing/2014/main" id="{F728C850-0084-4796-8B20-2CC65B401060}"/>
                </a:ext>
              </a:extLst>
            </p:cNvPr>
            <p:cNvSpPr/>
            <p:nvPr/>
          </p:nvSpPr>
          <p:spPr>
            <a:xfrm>
              <a:off x="7928339" y="1878755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59" y="0"/>
                  </a:moveTo>
                  <a:cubicBezTo>
                    <a:pt x="1554" y="0"/>
                    <a:pt x="0" y="34"/>
                    <a:pt x="0" y="84"/>
                  </a:cubicBezTo>
                  <a:cubicBezTo>
                    <a:pt x="0" y="117"/>
                    <a:pt x="1554" y="167"/>
                    <a:pt x="3459" y="167"/>
                  </a:cubicBezTo>
                  <a:cubicBezTo>
                    <a:pt x="5381" y="167"/>
                    <a:pt x="6934" y="117"/>
                    <a:pt x="6934" y="84"/>
                  </a:cubicBezTo>
                  <a:cubicBezTo>
                    <a:pt x="6934" y="34"/>
                    <a:pt x="5381" y="0"/>
                    <a:pt x="34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74;p34">
              <a:extLst>
                <a:ext uri="{FF2B5EF4-FFF2-40B4-BE49-F238E27FC236}">
                  <a16:creationId xmlns:a16="http://schemas.microsoft.com/office/drawing/2014/main" id="{8BF87A80-6EDE-4B58-86F8-776626DC07DC}"/>
                </a:ext>
              </a:extLst>
            </p:cNvPr>
            <p:cNvSpPr/>
            <p:nvPr/>
          </p:nvSpPr>
          <p:spPr>
            <a:xfrm>
              <a:off x="8208937" y="1478194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1" y="0"/>
                    <a:pt x="1" y="51"/>
                    <a:pt x="1" y="84"/>
                  </a:cubicBezTo>
                  <a:cubicBezTo>
                    <a:pt x="1" y="134"/>
                    <a:pt x="3961" y="168"/>
                    <a:pt x="8856" y="168"/>
                  </a:cubicBezTo>
                  <a:cubicBezTo>
                    <a:pt x="13752" y="168"/>
                    <a:pt x="17712" y="134"/>
                    <a:pt x="17712" y="84"/>
                  </a:cubicBezTo>
                  <a:cubicBezTo>
                    <a:pt x="17712" y="51"/>
                    <a:pt x="13752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75;p34">
              <a:extLst>
                <a:ext uri="{FF2B5EF4-FFF2-40B4-BE49-F238E27FC236}">
                  <a16:creationId xmlns:a16="http://schemas.microsoft.com/office/drawing/2014/main" id="{F1BC35EC-D3F0-4E6A-8518-509FE1F1B0EF}"/>
                </a:ext>
              </a:extLst>
            </p:cNvPr>
            <p:cNvSpPr/>
            <p:nvPr/>
          </p:nvSpPr>
          <p:spPr>
            <a:xfrm>
              <a:off x="8033848" y="1652770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0" y="0"/>
                    <a:pt x="0" y="34"/>
                    <a:pt x="0" y="84"/>
                  </a:cubicBezTo>
                  <a:cubicBezTo>
                    <a:pt x="0" y="117"/>
                    <a:pt x="3960" y="167"/>
                    <a:pt x="8856" y="167"/>
                  </a:cubicBezTo>
                  <a:cubicBezTo>
                    <a:pt x="13751" y="167"/>
                    <a:pt x="17711" y="117"/>
                    <a:pt x="17711" y="84"/>
                  </a:cubicBezTo>
                  <a:cubicBezTo>
                    <a:pt x="17711" y="34"/>
                    <a:pt x="13751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76;p34">
              <a:extLst>
                <a:ext uri="{FF2B5EF4-FFF2-40B4-BE49-F238E27FC236}">
                  <a16:creationId xmlns:a16="http://schemas.microsoft.com/office/drawing/2014/main" id="{7DB20BD0-1C49-462E-96BA-7173FB09A5A4}"/>
                </a:ext>
              </a:extLst>
            </p:cNvPr>
            <p:cNvSpPr/>
            <p:nvPr/>
          </p:nvSpPr>
          <p:spPr>
            <a:xfrm>
              <a:off x="8229288" y="1878755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1" y="0"/>
                    <a:pt x="1" y="34"/>
                    <a:pt x="1" y="84"/>
                  </a:cubicBezTo>
                  <a:cubicBezTo>
                    <a:pt x="1" y="117"/>
                    <a:pt x="3961" y="167"/>
                    <a:pt x="8856" y="167"/>
                  </a:cubicBezTo>
                  <a:cubicBezTo>
                    <a:pt x="13735" y="167"/>
                    <a:pt x="17712" y="117"/>
                    <a:pt x="17712" y="84"/>
                  </a:cubicBezTo>
                  <a:cubicBezTo>
                    <a:pt x="17712" y="34"/>
                    <a:pt x="13735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77;p34">
              <a:extLst>
                <a:ext uri="{FF2B5EF4-FFF2-40B4-BE49-F238E27FC236}">
                  <a16:creationId xmlns:a16="http://schemas.microsoft.com/office/drawing/2014/main" id="{410CECCB-88A2-48E1-BC74-FCAC0C884483}"/>
                </a:ext>
              </a:extLst>
            </p:cNvPr>
            <p:cNvSpPr/>
            <p:nvPr/>
          </p:nvSpPr>
          <p:spPr>
            <a:xfrm>
              <a:off x="7710912" y="2080637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1"/>
                  </a:moveTo>
                  <a:cubicBezTo>
                    <a:pt x="3961" y="1"/>
                    <a:pt x="1" y="34"/>
                    <a:pt x="1" y="84"/>
                  </a:cubicBezTo>
                  <a:cubicBezTo>
                    <a:pt x="1" y="117"/>
                    <a:pt x="3961" y="168"/>
                    <a:pt x="8856" y="168"/>
                  </a:cubicBezTo>
                  <a:cubicBezTo>
                    <a:pt x="13752" y="168"/>
                    <a:pt x="17712" y="117"/>
                    <a:pt x="17712" y="84"/>
                  </a:cubicBezTo>
                  <a:cubicBezTo>
                    <a:pt x="17712" y="34"/>
                    <a:pt x="13752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78;p34">
              <a:extLst>
                <a:ext uri="{FF2B5EF4-FFF2-40B4-BE49-F238E27FC236}">
                  <a16:creationId xmlns:a16="http://schemas.microsoft.com/office/drawing/2014/main" id="{8210587C-0EDE-403F-B2DC-6516BD53FA87}"/>
                </a:ext>
              </a:extLst>
            </p:cNvPr>
            <p:cNvSpPr/>
            <p:nvPr/>
          </p:nvSpPr>
          <p:spPr>
            <a:xfrm>
              <a:off x="8338547" y="2080637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1"/>
                  </a:moveTo>
                  <a:cubicBezTo>
                    <a:pt x="3960" y="1"/>
                    <a:pt x="0" y="34"/>
                    <a:pt x="0" y="84"/>
                  </a:cubicBezTo>
                  <a:cubicBezTo>
                    <a:pt x="0" y="117"/>
                    <a:pt x="3960" y="168"/>
                    <a:pt x="8856" y="168"/>
                  </a:cubicBezTo>
                  <a:cubicBezTo>
                    <a:pt x="13751" y="168"/>
                    <a:pt x="17711" y="117"/>
                    <a:pt x="17711" y="84"/>
                  </a:cubicBezTo>
                  <a:cubicBezTo>
                    <a:pt x="17711" y="34"/>
                    <a:pt x="13751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79;p34">
              <a:extLst>
                <a:ext uri="{FF2B5EF4-FFF2-40B4-BE49-F238E27FC236}">
                  <a16:creationId xmlns:a16="http://schemas.microsoft.com/office/drawing/2014/main" id="{FCD56B86-E177-4AD2-A2A0-099DA38EC637}"/>
                </a:ext>
              </a:extLst>
            </p:cNvPr>
            <p:cNvSpPr/>
            <p:nvPr/>
          </p:nvSpPr>
          <p:spPr>
            <a:xfrm>
              <a:off x="7710912" y="2146500"/>
              <a:ext cx="567670" cy="4872"/>
            </a:xfrm>
            <a:custGeom>
              <a:avLst/>
              <a:gdLst/>
              <a:ahLst/>
              <a:cxnLst/>
              <a:rect l="l" t="t" r="r" b="b"/>
              <a:pathLst>
                <a:path w="17712" h="152" extrusionOk="0">
                  <a:moveTo>
                    <a:pt x="8856" y="1"/>
                  </a:moveTo>
                  <a:cubicBezTo>
                    <a:pt x="3961" y="1"/>
                    <a:pt x="1" y="34"/>
                    <a:pt x="1" y="84"/>
                  </a:cubicBezTo>
                  <a:cubicBezTo>
                    <a:pt x="1" y="118"/>
                    <a:pt x="3961" y="151"/>
                    <a:pt x="8856" y="151"/>
                  </a:cubicBezTo>
                  <a:cubicBezTo>
                    <a:pt x="13735" y="151"/>
                    <a:pt x="17712" y="118"/>
                    <a:pt x="17712" y="84"/>
                  </a:cubicBezTo>
                  <a:cubicBezTo>
                    <a:pt x="17712" y="34"/>
                    <a:pt x="13752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80;p34">
              <a:extLst>
                <a:ext uri="{FF2B5EF4-FFF2-40B4-BE49-F238E27FC236}">
                  <a16:creationId xmlns:a16="http://schemas.microsoft.com/office/drawing/2014/main" id="{3F8ECECE-8315-410F-8D0A-3328B9438CF4}"/>
                </a:ext>
              </a:extLst>
            </p:cNvPr>
            <p:cNvSpPr/>
            <p:nvPr/>
          </p:nvSpPr>
          <p:spPr>
            <a:xfrm>
              <a:off x="7738218" y="1525852"/>
              <a:ext cx="567670" cy="4840"/>
            </a:xfrm>
            <a:custGeom>
              <a:avLst/>
              <a:gdLst/>
              <a:ahLst/>
              <a:cxnLst/>
              <a:rect l="l" t="t" r="r" b="b"/>
              <a:pathLst>
                <a:path w="17712" h="151" extrusionOk="0">
                  <a:moveTo>
                    <a:pt x="8856" y="0"/>
                  </a:moveTo>
                  <a:cubicBezTo>
                    <a:pt x="3978" y="0"/>
                    <a:pt x="1" y="34"/>
                    <a:pt x="1" y="84"/>
                  </a:cubicBezTo>
                  <a:cubicBezTo>
                    <a:pt x="1" y="117"/>
                    <a:pt x="3978" y="151"/>
                    <a:pt x="8856" y="151"/>
                  </a:cubicBezTo>
                  <a:cubicBezTo>
                    <a:pt x="13752" y="151"/>
                    <a:pt x="17712" y="117"/>
                    <a:pt x="17712" y="84"/>
                  </a:cubicBezTo>
                  <a:cubicBezTo>
                    <a:pt x="17712" y="34"/>
                    <a:pt x="13752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81;p34">
              <a:extLst>
                <a:ext uri="{FF2B5EF4-FFF2-40B4-BE49-F238E27FC236}">
                  <a16:creationId xmlns:a16="http://schemas.microsoft.com/office/drawing/2014/main" id="{7A423C04-9391-4285-800C-CFCFB6719A4C}"/>
                </a:ext>
              </a:extLst>
            </p:cNvPr>
            <p:cNvSpPr/>
            <p:nvPr/>
          </p:nvSpPr>
          <p:spPr>
            <a:xfrm>
              <a:off x="8008656" y="1479251"/>
              <a:ext cx="146244" cy="4872"/>
            </a:xfrm>
            <a:custGeom>
              <a:avLst/>
              <a:gdLst/>
              <a:ahLst/>
              <a:cxnLst/>
              <a:rect l="l" t="t" r="r" b="b"/>
              <a:pathLst>
                <a:path w="4563" h="152" extrusionOk="0">
                  <a:moveTo>
                    <a:pt x="2273" y="1"/>
                  </a:moveTo>
                  <a:cubicBezTo>
                    <a:pt x="1020" y="1"/>
                    <a:pt x="1" y="34"/>
                    <a:pt x="1" y="68"/>
                  </a:cubicBezTo>
                  <a:cubicBezTo>
                    <a:pt x="1" y="118"/>
                    <a:pt x="1020" y="151"/>
                    <a:pt x="2273" y="151"/>
                  </a:cubicBezTo>
                  <a:cubicBezTo>
                    <a:pt x="3543" y="151"/>
                    <a:pt x="4562" y="118"/>
                    <a:pt x="4562" y="68"/>
                  </a:cubicBezTo>
                  <a:cubicBezTo>
                    <a:pt x="4562" y="34"/>
                    <a:pt x="3543" y="1"/>
                    <a:pt x="22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82;p34">
              <a:extLst>
                <a:ext uri="{FF2B5EF4-FFF2-40B4-BE49-F238E27FC236}">
                  <a16:creationId xmlns:a16="http://schemas.microsoft.com/office/drawing/2014/main" id="{2FC53ACD-21A9-473C-86C0-254B6784B5A9}"/>
                </a:ext>
              </a:extLst>
            </p:cNvPr>
            <p:cNvSpPr/>
            <p:nvPr/>
          </p:nvSpPr>
          <p:spPr>
            <a:xfrm>
              <a:off x="7715206" y="1818244"/>
              <a:ext cx="146212" cy="5384"/>
            </a:xfrm>
            <a:custGeom>
              <a:avLst/>
              <a:gdLst/>
              <a:ahLst/>
              <a:cxnLst/>
              <a:rect l="l" t="t" r="r" b="b"/>
              <a:pathLst>
                <a:path w="4562" h="168" extrusionOk="0">
                  <a:moveTo>
                    <a:pt x="2289" y="0"/>
                  </a:moveTo>
                  <a:cubicBezTo>
                    <a:pt x="1020" y="0"/>
                    <a:pt x="0" y="34"/>
                    <a:pt x="0" y="84"/>
                  </a:cubicBezTo>
                  <a:cubicBezTo>
                    <a:pt x="0" y="134"/>
                    <a:pt x="1020" y="167"/>
                    <a:pt x="2289" y="167"/>
                  </a:cubicBezTo>
                  <a:cubicBezTo>
                    <a:pt x="3543" y="167"/>
                    <a:pt x="4562" y="134"/>
                    <a:pt x="4562" y="84"/>
                  </a:cubicBezTo>
                  <a:cubicBezTo>
                    <a:pt x="4562" y="34"/>
                    <a:pt x="3543" y="0"/>
                    <a:pt x="228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83;p34">
              <a:extLst>
                <a:ext uri="{FF2B5EF4-FFF2-40B4-BE49-F238E27FC236}">
                  <a16:creationId xmlns:a16="http://schemas.microsoft.com/office/drawing/2014/main" id="{5C1C42AC-410D-4D85-BAAD-E33A43D55DD0}"/>
                </a:ext>
              </a:extLst>
            </p:cNvPr>
            <p:cNvSpPr/>
            <p:nvPr/>
          </p:nvSpPr>
          <p:spPr>
            <a:xfrm>
              <a:off x="7712001" y="1878755"/>
              <a:ext cx="146212" cy="5384"/>
            </a:xfrm>
            <a:custGeom>
              <a:avLst/>
              <a:gdLst/>
              <a:ahLst/>
              <a:cxnLst/>
              <a:rect l="l" t="t" r="r" b="b"/>
              <a:pathLst>
                <a:path w="4562" h="168" extrusionOk="0">
                  <a:moveTo>
                    <a:pt x="2273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17"/>
                    <a:pt x="1019" y="167"/>
                    <a:pt x="2273" y="167"/>
                  </a:cubicBezTo>
                  <a:cubicBezTo>
                    <a:pt x="3542" y="167"/>
                    <a:pt x="4562" y="117"/>
                    <a:pt x="4562" y="84"/>
                  </a:cubicBezTo>
                  <a:cubicBezTo>
                    <a:pt x="4562" y="34"/>
                    <a:pt x="3542" y="0"/>
                    <a:pt x="22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84;p34">
              <a:extLst>
                <a:ext uri="{FF2B5EF4-FFF2-40B4-BE49-F238E27FC236}">
                  <a16:creationId xmlns:a16="http://schemas.microsoft.com/office/drawing/2014/main" id="{C17E9D8A-B0B0-4B14-8072-94F115FD7933}"/>
                </a:ext>
              </a:extLst>
            </p:cNvPr>
            <p:cNvSpPr/>
            <p:nvPr/>
          </p:nvSpPr>
          <p:spPr>
            <a:xfrm>
              <a:off x="7544380" y="1266664"/>
              <a:ext cx="1580321" cy="5384"/>
            </a:xfrm>
            <a:custGeom>
              <a:avLst/>
              <a:gdLst/>
              <a:ahLst/>
              <a:cxnLst/>
              <a:rect l="l" t="t" r="r" b="b"/>
              <a:pathLst>
                <a:path w="49308" h="168" extrusionOk="0">
                  <a:moveTo>
                    <a:pt x="24662" y="1"/>
                  </a:moveTo>
                  <a:cubicBezTo>
                    <a:pt x="11045" y="1"/>
                    <a:pt x="0" y="34"/>
                    <a:pt x="0" y="84"/>
                  </a:cubicBezTo>
                  <a:cubicBezTo>
                    <a:pt x="0" y="118"/>
                    <a:pt x="11045" y="168"/>
                    <a:pt x="24662" y="168"/>
                  </a:cubicBezTo>
                  <a:cubicBezTo>
                    <a:pt x="38280" y="168"/>
                    <a:pt x="49307" y="118"/>
                    <a:pt x="49307" y="84"/>
                  </a:cubicBezTo>
                  <a:cubicBezTo>
                    <a:pt x="49307" y="34"/>
                    <a:pt x="38280" y="1"/>
                    <a:pt x="2466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85;p34">
              <a:extLst>
                <a:ext uri="{FF2B5EF4-FFF2-40B4-BE49-F238E27FC236}">
                  <a16:creationId xmlns:a16="http://schemas.microsoft.com/office/drawing/2014/main" id="{488C1F19-BDC0-409B-A32F-7638054EDC6B}"/>
                </a:ext>
              </a:extLst>
            </p:cNvPr>
            <p:cNvSpPr/>
            <p:nvPr/>
          </p:nvSpPr>
          <p:spPr>
            <a:xfrm>
              <a:off x="7625787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5" y="0"/>
                  </a:moveTo>
                  <a:cubicBezTo>
                    <a:pt x="267" y="0"/>
                    <a:pt x="0" y="635"/>
                    <a:pt x="384" y="1003"/>
                  </a:cubicBezTo>
                  <a:cubicBezTo>
                    <a:pt x="502" y="1121"/>
                    <a:pt x="646" y="1173"/>
                    <a:pt x="787" y="1173"/>
                  </a:cubicBezTo>
                  <a:cubicBezTo>
                    <a:pt x="1085" y="1173"/>
                    <a:pt x="1370" y="937"/>
                    <a:pt x="1370" y="585"/>
                  </a:cubicBezTo>
                  <a:cubicBezTo>
                    <a:pt x="1370" y="268"/>
                    <a:pt x="1120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86;p34">
              <a:extLst>
                <a:ext uri="{FF2B5EF4-FFF2-40B4-BE49-F238E27FC236}">
                  <a16:creationId xmlns:a16="http://schemas.microsoft.com/office/drawing/2014/main" id="{459E3EDA-8219-4C1D-9AF5-87E9F157650B}"/>
                </a:ext>
              </a:extLst>
            </p:cNvPr>
            <p:cNvSpPr/>
            <p:nvPr/>
          </p:nvSpPr>
          <p:spPr>
            <a:xfrm>
              <a:off x="7706649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5" y="0"/>
                  </a:moveTo>
                  <a:cubicBezTo>
                    <a:pt x="251" y="0"/>
                    <a:pt x="0" y="635"/>
                    <a:pt x="368" y="1003"/>
                  </a:cubicBezTo>
                  <a:cubicBezTo>
                    <a:pt x="485" y="1121"/>
                    <a:pt x="631" y="1173"/>
                    <a:pt x="774" y="1173"/>
                  </a:cubicBezTo>
                  <a:cubicBezTo>
                    <a:pt x="1077" y="1173"/>
                    <a:pt x="1370" y="937"/>
                    <a:pt x="1370" y="585"/>
                  </a:cubicBezTo>
                  <a:cubicBezTo>
                    <a:pt x="1370" y="268"/>
                    <a:pt x="1103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87;p34">
              <a:extLst>
                <a:ext uri="{FF2B5EF4-FFF2-40B4-BE49-F238E27FC236}">
                  <a16:creationId xmlns:a16="http://schemas.microsoft.com/office/drawing/2014/main" id="{FD8B375A-E267-4188-B518-72BE35DCDF53}"/>
                </a:ext>
              </a:extLst>
            </p:cNvPr>
            <p:cNvSpPr/>
            <p:nvPr/>
          </p:nvSpPr>
          <p:spPr>
            <a:xfrm>
              <a:off x="7786966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6" y="0"/>
                  </a:moveTo>
                  <a:cubicBezTo>
                    <a:pt x="251" y="0"/>
                    <a:pt x="0" y="635"/>
                    <a:pt x="368" y="1003"/>
                  </a:cubicBezTo>
                  <a:cubicBezTo>
                    <a:pt x="486" y="1121"/>
                    <a:pt x="631" y="1173"/>
                    <a:pt x="774" y="1173"/>
                  </a:cubicBezTo>
                  <a:cubicBezTo>
                    <a:pt x="1077" y="1173"/>
                    <a:pt x="1370" y="937"/>
                    <a:pt x="1370" y="585"/>
                  </a:cubicBezTo>
                  <a:cubicBezTo>
                    <a:pt x="1370" y="268"/>
                    <a:pt x="1103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88;p34">
              <a:extLst>
                <a:ext uri="{FF2B5EF4-FFF2-40B4-BE49-F238E27FC236}">
                  <a16:creationId xmlns:a16="http://schemas.microsoft.com/office/drawing/2014/main" id="{BDF18D3E-CCF3-4B87-B920-CDEDFD8A6B0B}"/>
                </a:ext>
              </a:extLst>
            </p:cNvPr>
            <p:cNvSpPr/>
            <p:nvPr/>
          </p:nvSpPr>
          <p:spPr>
            <a:xfrm>
              <a:off x="4706705" y="1223300"/>
              <a:ext cx="1060342" cy="697793"/>
            </a:xfrm>
            <a:custGeom>
              <a:avLst/>
              <a:gdLst/>
              <a:ahLst/>
              <a:cxnLst/>
              <a:rect l="l" t="t" r="r" b="b"/>
              <a:pathLst>
                <a:path w="33084" h="21772" extrusionOk="0">
                  <a:moveTo>
                    <a:pt x="2256" y="0"/>
                  </a:moveTo>
                  <a:lnTo>
                    <a:pt x="1" y="21771"/>
                  </a:lnTo>
                  <a:lnTo>
                    <a:pt x="30561" y="21771"/>
                  </a:lnTo>
                  <a:lnTo>
                    <a:pt x="330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89;p34">
              <a:extLst>
                <a:ext uri="{FF2B5EF4-FFF2-40B4-BE49-F238E27FC236}">
                  <a16:creationId xmlns:a16="http://schemas.microsoft.com/office/drawing/2014/main" id="{153EF3C9-A955-43C1-8AA5-C95CF3701FF3}"/>
                </a:ext>
              </a:extLst>
            </p:cNvPr>
            <p:cNvSpPr/>
            <p:nvPr/>
          </p:nvSpPr>
          <p:spPr>
            <a:xfrm>
              <a:off x="4812726" y="1335731"/>
              <a:ext cx="51440" cy="468603"/>
            </a:xfrm>
            <a:custGeom>
              <a:avLst/>
              <a:gdLst/>
              <a:ahLst/>
              <a:cxnLst/>
              <a:rect l="l" t="t" r="r" b="b"/>
              <a:pathLst>
                <a:path w="1605" h="14621" extrusionOk="0">
                  <a:moveTo>
                    <a:pt x="1554" y="1"/>
                  </a:moveTo>
                  <a:cubicBezTo>
                    <a:pt x="1503" y="1"/>
                    <a:pt x="1136" y="3269"/>
                    <a:pt x="719" y="7303"/>
                  </a:cubicBezTo>
                  <a:cubicBezTo>
                    <a:pt x="302" y="11329"/>
                    <a:pt x="1" y="14604"/>
                    <a:pt x="51" y="14621"/>
                  </a:cubicBezTo>
                  <a:cubicBezTo>
                    <a:pt x="84" y="14621"/>
                    <a:pt x="469" y="11346"/>
                    <a:pt x="886" y="7319"/>
                  </a:cubicBezTo>
                  <a:cubicBezTo>
                    <a:pt x="1304" y="3276"/>
                    <a:pt x="1605" y="1"/>
                    <a:pt x="1555" y="1"/>
                  </a:cubicBezTo>
                  <a:cubicBezTo>
                    <a:pt x="1555" y="1"/>
                    <a:pt x="1555" y="1"/>
                    <a:pt x="15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90;p34">
              <a:extLst>
                <a:ext uri="{FF2B5EF4-FFF2-40B4-BE49-F238E27FC236}">
                  <a16:creationId xmlns:a16="http://schemas.microsoft.com/office/drawing/2014/main" id="{B34008ED-B4F0-4344-8B78-DBE3B6E72265}"/>
                </a:ext>
              </a:extLst>
            </p:cNvPr>
            <p:cNvSpPr/>
            <p:nvPr/>
          </p:nvSpPr>
          <p:spPr>
            <a:xfrm>
              <a:off x="4894133" y="1356628"/>
              <a:ext cx="98586" cy="4840"/>
            </a:xfrm>
            <a:custGeom>
              <a:avLst/>
              <a:gdLst/>
              <a:ahLst/>
              <a:cxnLst/>
              <a:rect l="l" t="t" r="r" b="b"/>
              <a:pathLst>
                <a:path w="3076" h="151" extrusionOk="0">
                  <a:moveTo>
                    <a:pt x="1538" y="1"/>
                  </a:moveTo>
                  <a:cubicBezTo>
                    <a:pt x="686" y="1"/>
                    <a:pt x="1" y="34"/>
                    <a:pt x="1" y="67"/>
                  </a:cubicBezTo>
                  <a:cubicBezTo>
                    <a:pt x="1" y="118"/>
                    <a:pt x="686" y="151"/>
                    <a:pt x="1538" y="151"/>
                  </a:cubicBezTo>
                  <a:cubicBezTo>
                    <a:pt x="2390" y="151"/>
                    <a:pt x="3075" y="118"/>
                    <a:pt x="3075" y="67"/>
                  </a:cubicBezTo>
                  <a:cubicBezTo>
                    <a:pt x="3075" y="34"/>
                    <a:pt x="2390" y="1"/>
                    <a:pt x="15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91;p34">
              <a:extLst>
                <a:ext uri="{FF2B5EF4-FFF2-40B4-BE49-F238E27FC236}">
                  <a16:creationId xmlns:a16="http://schemas.microsoft.com/office/drawing/2014/main" id="{DC7FA500-3B39-42BA-B710-800E4F4783AE}"/>
                </a:ext>
              </a:extLst>
            </p:cNvPr>
            <p:cNvSpPr/>
            <p:nvPr/>
          </p:nvSpPr>
          <p:spPr>
            <a:xfrm>
              <a:off x="5019449" y="1356628"/>
              <a:ext cx="391491" cy="4840"/>
            </a:xfrm>
            <a:custGeom>
              <a:avLst/>
              <a:gdLst/>
              <a:ahLst/>
              <a:cxnLst/>
              <a:rect l="l" t="t" r="r" b="b"/>
              <a:pathLst>
                <a:path w="12215" h="151" extrusionOk="0">
                  <a:moveTo>
                    <a:pt x="6116" y="1"/>
                  </a:moveTo>
                  <a:cubicBezTo>
                    <a:pt x="2724" y="1"/>
                    <a:pt x="0" y="34"/>
                    <a:pt x="0" y="67"/>
                  </a:cubicBezTo>
                  <a:cubicBezTo>
                    <a:pt x="0" y="118"/>
                    <a:pt x="2741" y="151"/>
                    <a:pt x="6116" y="151"/>
                  </a:cubicBezTo>
                  <a:cubicBezTo>
                    <a:pt x="9491" y="151"/>
                    <a:pt x="12214" y="118"/>
                    <a:pt x="12214" y="67"/>
                  </a:cubicBezTo>
                  <a:cubicBezTo>
                    <a:pt x="12214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92;p34">
              <a:extLst>
                <a:ext uri="{FF2B5EF4-FFF2-40B4-BE49-F238E27FC236}">
                  <a16:creationId xmlns:a16="http://schemas.microsoft.com/office/drawing/2014/main" id="{6D177A6C-5618-4A22-95DE-D04CB6EABC98}"/>
                </a:ext>
              </a:extLst>
            </p:cNvPr>
            <p:cNvSpPr/>
            <p:nvPr/>
          </p:nvSpPr>
          <p:spPr>
            <a:xfrm>
              <a:off x="4882884" y="1604567"/>
              <a:ext cx="98041" cy="4872"/>
            </a:xfrm>
            <a:custGeom>
              <a:avLst/>
              <a:gdLst/>
              <a:ahLst/>
              <a:cxnLst/>
              <a:rect l="l" t="t" r="r" b="b"/>
              <a:pathLst>
                <a:path w="3059" h="152" extrusionOk="0">
                  <a:moveTo>
                    <a:pt x="1521" y="1"/>
                  </a:moveTo>
                  <a:cubicBezTo>
                    <a:pt x="686" y="1"/>
                    <a:pt x="1" y="34"/>
                    <a:pt x="1" y="67"/>
                  </a:cubicBezTo>
                  <a:cubicBezTo>
                    <a:pt x="1" y="118"/>
                    <a:pt x="686" y="151"/>
                    <a:pt x="1521" y="151"/>
                  </a:cubicBezTo>
                  <a:cubicBezTo>
                    <a:pt x="2373" y="151"/>
                    <a:pt x="3058" y="118"/>
                    <a:pt x="3058" y="67"/>
                  </a:cubicBezTo>
                  <a:cubicBezTo>
                    <a:pt x="3058" y="34"/>
                    <a:pt x="2373" y="1"/>
                    <a:pt x="152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93;p34">
              <a:extLst>
                <a:ext uri="{FF2B5EF4-FFF2-40B4-BE49-F238E27FC236}">
                  <a16:creationId xmlns:a16="http://schemas.microsoft.com/office/drawing/2014/main" id="{DEC5982F-DF6D-4D67-965E-EB68804B5583}"/>
                </a:ext>
              </a:extLst>
            </p:cNvPr>
            <p:cNvSpPr/>
            <p:nvPr/>
          </p:nvSpPr>
          <p:spPr>
            <a:xfrm>
              <a:off x="5007655" y="1604567"/>
              <a:ext cx="392036" cy="4872"/>
            </a:xfrm>
            <a:custGeom>
              <a:avLst/>
              <a:gdLst/>
              <a:ahLst/>
              <a:cxnLst/>
              <a:rect l="l" t="t" r="r" b="b"/>
              <a:pathLst>
                <a:path w="12232" h="152" extrusionOk="0">
                  <a:moveTo>
                    <a:pt x="6116" y="1"/>
                  </a:moveTo>
                  <a:cubicBezTo>
                    <a:pt x="2741" y="1"/>
                    <a:pt x="1" y="34"/>
                    <a:pt x="1" y="67"/>
                  </a:cubicBezTo>
                  <a:cubicBezTo>
                    <a:pt x="1" y="118"/>
                    <a:pt x="2741" y="151"/>
                    <a:pt x="6116" y="151"/>
                  </a:cubicBezTo>
                  <a:cubicBezTo>
                    <a:pt x="9491" y="151"/>
                    <a:pt x="12232" y="118"/>
                    <a:pt x="12232" y="67"/>
                  </a:cubicBezTo>
                  <a:cubicBezTo>
                    <a:pt x="12232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94;p34">
              <a:extLst>
                <a:ext uri="{FF2B5EF4-FFF2-40B4-BE49-F238E27FC236}">
                  <a16:creationId xmlns:a16="http://schemas.microsoft.com/office/drawing/2014/main" id="{D67F27AB-18B9-401B-AE1F-8C43564AC4C3}"/>
                </a:ext>
              </a:extLst>
            </p:cNvPr>
            <p:cNvSpPr/>
            <p:nvPr/>
          </p:nvSpPr>
          <p:spPr>
            <a:xfrm>
              <a:off x="4874327" y="1718633"/>
              <a:ext cx="391491" cy="5384"/>
            </a:xfrm>
            <a:custGeom>
              <a:avLst/>
              <a:gdLst/>
              <a:ahLst/>
              <a:cxnLst/>
              <a:rect l="l" t="t" r="r" b="b"/>
              <a:pathLst>
                <a:path w="12215" h="168" extrusionOk="0">
                  <a:moveTo>
                    <a:pt x="6116" y="1"/>
                  </a:moveTo>
                  <a:cubicBezTo>
                    <a:pt x="2741" y="1"/>
                    <a:pt x="0" y="34"/>
                    <a:pt x="0" y="84"/>
                  </a:cubicBezTo>
                  <a:cubicBezTo>
                    <a:pt x="0" y="134"/>
                    <a:pt x="2741" y="168"/>
                    <a:pt x="6116" y="168"/>
                  </a:cubicBezTo>
                  <a:cubicBezTo>
                    <a:pt x="9491" y="168"/>
                    <a:pt x="12214" y="134"/>
                    <a:pt x="12214" y="84"/>
                  </a:cubicBezTo>
                  <a:cubicBezTo>
                    <a:pt x="12214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95;p34">
              <a:extLst>
                <a:ext uri="{FF2B5EF4-FFF2-40B4-BE49-F238E27FC236}">
                  <a16:creationId xmlns:a16="http://schemas.microsoft.com/office/drawing/2014/main" id="{1D5CB98A-B558-4681-B9C8-42B368FF3E3E}"/>
                </a:ext>
              </a:extLst>
            </p:cNvPr>
            <p:cNvSpPr/>
            <p:nvPr/>
          </p:nvSpPr>
          <p:spPr>
            <a:xfrm>
              <a:off x="4897338" y="1426241"/>
              <a:ext cx="138744" cy="5384"/>
            </a:xfrm>
            <a:custGeom>
              <a:avLst/>
              <a:gdLst/>
              <a:ahLst/>
              <a:cxnLst/>
              <a:rect l="l" t="t" r="r" b="b"/>
              <a:pathLst>
                <a:path w="4329" h="168" extrusionOk="0">
                  <a:moveTo>
                    <a:pt x="2173" y="1"/>
                  </a:moveTo>
                  <a:cubicBezTo>
                    <a:pt x="970" y="1"/>
                    <a:pt x="1" y="34"/>
                    <a:pt x="1" y="84"/>
                  </a:cubicBezTo>
                  <a:cubicBezTo>
                    <a:pt x="1" y="134"/>
                    <a:pt x="970" y="168"/>
                    <a:pt x="2173" y="168"/>
                  </a:cubicBezTo>
                  <a:cubicBezTo>
                    <a:pt x="3359" y="168"/>
                    <a:pt x="4328" y="134"/>
                    <a:pt x="4328" y="84"/>
                  </a:cubicBezTo>
                  <a:cubicBezTo>
                    <a:pt x="4328" y="34"/>
                    <a:pt x="3359" y="1"/>
                    <a:pt x="21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96;p34">
              <a:extLst>
                <a:ext uri="{FF2B5EF4-FFF2-40B4-BE49-F238E27FC236}">
                  <a16:creationId xmlns:a16="http://schemas.microsoft.com/office/drawing/2014/main" id="{55B2B698-60DB-4B67-AD25-48FAB8CD7414}"/>
                </a:ext>
              </a:extLst>
            </p:cNvPr>
            <p:cNvSpPr/>
            <p:nvPr/>
          </p:nvSpPr>
          <p:spPr>
            <a:xfrm>
              <a:off x="4894133" y="1529057"/>
              <a:ext cx="138200" cy="4872"/>
            </a:xfrm>
            <a:custGeom>
              <a:avLst/>
              <a:gdLst/>
              <a:ahLst/>
              <a:cxnLst/>
              <a:rect l="l" t="t" r="r" b="b"/>
              <a:pathLst>
                <a:path w="4312" h="152" extrusionOk="0">
                  <a:moveTo>
                    <a:pt x="2156" y="1"/>
                  </a:moveTo>
                  <a:cubicBezTo>
                    <a:pt x="970" y="1"/>
                    <a:pt x="1" y="34"/>
                    <a:pt x="1" y="84"/>
                  </a:cubicBezTo>
                  <a:cubicBezTo>
                    <a:pt x="1" y="118"/>
                    <a:pt x="970" y="151"/>
                    <a:pt x="2156" y="151"/>
                  </a:cubicBezTo>
                  <a:cubicBezTo>
                    <a:pt x="3342" y="151"/>
                    <a:pt x="4311" y="118"/>
                    <a:pt x="4311" y="84"/>
                  </a:cubicBezTo>
                  <a:cubicBezTo>
                    <a:pt x="4311" y="34"/>
                    <a:pt x="3342" y="1"/>
                    <a:pt x="21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97;p34">
              <a:extLst>
                <a:ext uri="{FF2B5EF4-FFF2-40B4-BE49-F238E27FC236}">
                  <a16:creationId xmlns:a16="http://schemas.microsoft.com/office/drawing/2014/main" id="{42FA6B34-472C-4CA3-8EA0-EB04B1B42506}"/>
                </a:ext>
              </a:extLst>
            </p:cNvPr>
            <p:cNvSpPr/>
            <p:nvPr/>
          </p:nvSpPr>
          <p:spPr>
            <a:xfrm>
              <a:off x="5010892" y="1675782"/>
              <a:ext cx="138712" cy="4872"/>
            </a:xfrm>
            <a:custGeom>
              <a:avLst/>
              <a:gdLst/>
              <a:ahLst/>
              <a:cxnLst/>
              <a:rect l="l" t="t" r="r" b="b"/>
              <a:pathLst>
                <a:path w="4328" h="152" extrusionOk="0">
                  <a:moveTo>
                    <a:pt x="2172" y="1"/>
                  </a:moveTo>
                  <a:cubicBezTo>
                    <a:pt x="969" y="1"/>
                    <a:pt x="0" y="34"/>
                    <a:pt x="0" y="84"/>
                  </a:cubicBezTo>
                  <a:cubicBezTo>
                    <a:pt x="0" y="118"/>
                    <a:pt x="969" y="151"/>
                    <a:pt x="2172" y="151"/>
                  </a:cubicBezTo>
                  <a:cubicBezTo>
                    <a:pt x="3359" y="151"/>
                    <a:pt x="4328" y="118"/>
                    <a:pt x="4328" y="84"/>
                  </a:cubicBezTo>
                  <a:cubicBezTo>
                    <a:pt x="4328" y="34"/>
                    <a:pt x="3359" y="1"/>
                    <a:pt x="21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98;p34">
              <a:extLst>
                <a:ext uri="{FF2B5EF4-FFF2-40B4-BE49-F238E27FC236}">
                  <a16:creationId xmlns:a16="http://schemas.microsoft.com/office/drawing/2014/main" id="{26503421-ED94-4FC2-BB37-60EA458530CB}"/>
                </a:ext>
              </a:extLst>
            </p:cNvPr>
            <p:cNvSpPr/>
            <p:nvPr/>
          </p:nvSpPr>
          <p:spPr>
            <a:xfrm>
              <a:off x="5185981" y="1426241"/>
              <a:ext cx="353479" cy="5384"/>
            </a:xfrm>
            <a:custGeom>
              <a:avLst/>
              <a:gdLst/>
              <a:ahLst/>
              <a:cxnLst/>
              <a:rect l="l" t="t" r="r" b="b"/>
              <a:pathLst>
                <a:path w="11029" h="168" extrusionOk="0">
                  <a:moveTo>
                    <a:pt x="5515" y="1"/>
                  </a:moveTo>
                  <a:cubicBezTo>
                    <a:pt x="2474" y="1"/>
                    <a:pt x="1" y="34"/>
                    <a:pt x="1" y="84"/>
                  </a:cubicBezTo>
                  <a:cubicBezTo>
                    <a:pt x="1" y="134"/>
                    <a:pt x="2474" y="168"/>
                    <a:pt x="5515" y="168"/>
                  </a:cubicBezTo>
                  <a:cubicBezTo>
                    <a:pt x="8556" y="168"/>
                    <a:pt x="11028" y="134"/>
                    <a:pt x="11028" y="84"/>
                  </a:cubicBezTo>
                  <a:cubicBezTo>
                    <a:pt x="11028" y="34"/>
                    <a:pt x="8556" y="1"/>
                    <a:pt x="55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99;p34">
              <a:extLst>
                <a:ext uri="{FF2B5EF4-FFF2-40B4-BE49-F238E27FC236}">
                  <a16:creationId xmlns:a16="http://schemas.microsoft.com/office/drawing/2014/main" id="{F78C576A-D18A-4F93-B78A-FD09BE34E8DD}"/>
                </a:ext>
              </a:extLst>
            </p:cNvPr>
            <p:cNvSpPr/>
            <p:nvPr/>
          </p:nvSpPr>
          <p:spPr>
            <a:xfrm>
              <a:off x="5076754" y="1534954"/>
              <a:ext cx="353447" cy="5384"/>
            </a:xfrm>
            <a:custGeom>
              <a:avLst/>
              <a:gdLst/>
              <a:ahLst/>
              <a:cxnLst/>
              <a:rect l="l" t="t" r="r" b="b"/>
              <a:pathLst>
                <a:path w="11028" h="168" extrusionOk="0">
                  <a:moveTo>
                    <a:pt x="5514" y="1"/>
                  </a:moveTo>
                  <a:cubicBezTo>
                    <a:pt x="2473" y="1"/>
                    <a:pt x="0" y="34"/>
                    <a:pt x="0" y="84"/>
                  </a:cubicBezTo>
                  <a:cubicBezTo>
                    <a:pt x="0" y="117"/>
                    <a:pt x="2473" y="168"/>
                    <a:pt x="5514" y="168"/>
                  </a:cubicBezTo>
                  <a:cubicBezTo>
                    <a:pt x="8555" y="168"/>
                    <a:pt x="11028" y="117"/>
                    <a:pt x="11028" y="84"/>
                  </a:cubicBezTo>
                  <a:cubicBezTo>
                    <a:pt x="11028" y="34"/>
                    <a:pt x="8572" y="1"/>
                    <a:pt x="55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00;p34">
              <a:extLst>
                <a:ext uri="{FF2B5EF4-FFF2-40B4-BE49-F238E27FC236}">
                  <a16:creationId xmlns:a16="http://schemas.microsoft.com/office/drawing/2014/main" id="{A73B641E-31A2-4713-9612-004303B84E5E}"/>
                </a:ext>
              </a:extLst>
            </p:cNvPr>
            <p:cNvSpPr/>
            <p:nvPr/>
          </p:nvSpPr>
          <p:spPr>
            <a:xfrm>
              <a:off x="5198320" y="1675782"/>
              <a:ext cx="353447" cy="4872"/>
            </a:xfrm>
            <a:custGeom>
              <a:avLst/>
              <a:gdLst/>
              <a:ahLst/>
              <a:cxnLst/>
              <a:rect l="l" t="t" r="r" b="b"/>
              <a:pathLst>
                <a:path w="11028" h="152" extrusionOk="0">
                  <a:moveTo>
                    <a:pt x="5514" y="1"/>
                  </a:moveTo>
                  <a:cubicBezTo>
                    <a:pt x="2473" y="1"/>
                    <a:pt x="0" y="34"/>
                    <a:pt x="0" y="84"/>
                  </a:cubicBezTo>
                  <a:cubicBezTo>
                    <a:pt x="0" y="118"/>
                    <a:pt x="2473" y="151"/>
                    <a:pt x="5514" y="151"/>
                  </a:cubicBezTo>
                  <a:cubicBezTo>
                    <a:pt x="8572" y="151"/>
                    <a:pt x="11028" y="118"/>
                    <a:pt x="11028" y="84"/>
                  </a:cubicBezTo>
                  <a:cubicBezTo>
                    <a:pt x="11028" y="34"/>
                    <a:pt x="8572" y="1"/>
                    <a:pt x="55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01;p34">
              <a:extLst>
                <a:ext uri="{FF2B5EF4-FFF2-40B4-BE49-F238E27FC236}">
                  <a16:creationId xmlns:a16="http://schemas.microsoft.com/office/drawing/2014/main" id="{553542EC-9949-4434-B168-51F182998867}"/>
                </a:ext>
              </a:extLst>
            </p:cNvPr>
            <p:cNvSpPr/>
            <p:nvPr/>
          </p:nvSpPr>
          <p:spPr>
            <a:xfrm>
              <a:off x="4875384" y="1801642"/>
              <a:ext cx="354024" cy="4840"/>
            </a:xfrm>
            <a:custGeom>
              <a:avLst/>
              <a:gdLst/>
              <a:ahLst/>
              <a:cxnLst/>
              <a:rect l="l" t="t" r="r" b="b"/>
              <a:pathLst>
                <a:path w="11046" h="151" extrusionOk="0">
                  <a:moveTo>
                    <a:pt x="5531" y="0"/>
                  </a:moveTo>
                  <a:cubicBezTo>
                    <a:pt x="2474" y="0"/>
                    <a:pt x="1" y="34"/>
                    <a:pt x="1" y="84"/>
                  </a:cubicBezTo>
                  <a:cubicBezTo>
                    <a:pt x="1" y="117"/>
                    <a:pt x="2474" y="151"/>
                    <a:pt x="5531" y="151"/>
                  </a:cubicBezTo>
                  <a:cubicBezTo>
                    <a:pt x="8572" y="151"/>
                    <a:pt x="11045" y="117"/>
                    <a:pt x="11045" y="84"/>
                  </a:cubicBezTo>
                  <a:cubicBezTo>
                    <a:pt x="11045" y="34"/>
                    <a:pt x="8572" y="0"/>
                    <a:pt x="553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02;p34">
              <a:extLst>
                <a:ext uri="{FF2B5EF4-FFF2-40B4-BE49-F238E27FC236}">
                  <a16:creationId xmlns:a16="http://schemas.microsoft.com/office/drawing/2014/main" id="{4E297B44-4951-483D-AA07-DDA73D1CD61D}"/>
                </a:ext>
              </a:extLst>
            </p:cNvPr>
            <p:cNvSpPr/>
            <p:nvPr/>
          </p:nvSpPr>
          <p:spPr>
            <a:xfrm>
              <a:off x="5266843" y="1801642"/>
              <a:ext cx="353479" cy="4840"/>
            </a:xfrm>
            <a:custGeom>
              <a:avLst/>
              <a:gdLst/>
              <a:ahLst/>
              <a:cxnLst/>
              <a:rect l="l" t="t" r="r" b="b"/>
              <a:pathLst>
                <a:path w="11029" h="151" extrusionOk="0">
                  <a:moveTo>
                    <a:pt x="5515" y="0"/>
                  </a:moveTo>
                  <a:cubicBezTo>
                    <a:pt x="2457" y="0"/>
                    <a:pt x="1" y="34"/>
                    <a:pt x="1" y="84"/>
                  </a:cubicBezTo>
                  <a:cubicBezTo>
                    <a:pt x="1" y="117"/>
                    <a:pt x="2457" y="151"/>
                    <a:pt x="5515" y="151"/>
                  </a:cubicBezTo>
                  <a:cubicBezTo>
                    <a:pt x="8556" y="151"/>
                    <a:pt x="11028" y="117"/>
                    <a:pt x="11028" y="84"/>
                  </a:cubicBezTo>
                  <a:cubicBezTo>
                    <a:pt x="11028" y="34"/>
                    <a:pt x="8556" y="0"/>
                    <a:pt x="55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03;p34">
              <a:extLst>
                <a:ext uri="{FF2B5EF4-FFF2-40B4-BE49-F238E27FC236}">
                  <a16:creationId xmlns:a16="http://schemas.microsoft.com/office/drawing/2014/main" id="{B45217A9-9F20-4C5E-A47A-1BEE757BB67D}"/>
                </a:ext>
              </a:extLst>
            </p:cNvPr>
            <p:cNvSpPr/>
            <p:nvPr/>
          </p:nvSpPr>
          <p:spPr>
            <a:xfrm>
              <a:off x="4875384" y="1842346"/>
              <a:ext cx="354024" cy="5384"/>
            </a:xfrm>
            <a:custGeom>
              <a:avLst/>
              <a:gdLst/>
              <a:ahLst/>
              <a:cxnLst/>
              <a:rect l="l" t="t" r="r" b="b"/>
              <a:pathLst>
                <a:path w="11046" h="168" extrusionOk="0">
                  <a:moveTo>
                    <a:pt x="5531" y="0"/>
                  </a:moveTo>
                  <a:cubicBezTo>
                    <a:pt x="2474" y="0"/>
                    <a:pt x="1" y="34"/>
                    <a:pt x="1" y="84"/>
                  </a:cubicBezTo>
                  <a:cubicBezTo>
                    <a:pt x="1" y="134"/>
                    <a:pt x="2474" y="167"/>
                    <a:pt x="5531" y="167"/>
                  </a:cubicBezTo>
                  <a:cubicBezTo>
                    <a:pt x="8572" y="167"/>
                    <a:pt x="11045" y="134"/>
                    <a:pt x="11045" y="84"/>
                  </a:cubicBezTo>
                  <a:cubicBezTo>
                    <a:pt x="11045" y="34"/>
                    <a:pt x="8572" y="0"/>
                    <a:pt x="553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04;p34">
              <a:extLst>
                <a:ext uri="{FF2B5EF4-FFF2-40B4-BE49-F238E27FC236}">
                  <a16:creationId xmlns:a16="http://schemas.microsoft.com/office/drawing/2014/main" id="{C78D0CDC-C3AA-4D63-A6BA-19874339FC69}"/>
                </a:ext>
              </a:extLst>
            </p:cNvPr>
            <p:cNvSpPr/>
            <p:nvPr/>
          </p:nvSpPr>
          <p:spPr>
            <a:xfrm>
              <a:off x="4892531" y="1455695"/>
              <a:ext cx="353992" cy="5384"/>
            </a:xfrm>
            <a:custGeom>
              <a:avLst/>
              <a:gdLst/>
              <a:ahLst/>
              <a:cxnLst/>
              <a:rect l="l" t="t" r="r" b="b"/>
              <a:pathLst>
                <a:path w="11045" h="168" extrusionOk="0">
                  <a:moveTo>
                    <a:pt x="5531" y="1"/>
                  </a:moveTo>
                  <a:cubicBezTo>
                    <a:pt x="2473" y="1"/>
                    <a:pt x="1" y="34"/>
                    <a:pt x="1" y="84"/>
                  </a:cubicBezTo>
                  <a:cubicBezTo>
                    <a:pt x="1" y="134"/>
                    <a:pt x="2473" y="168"/>
                    <a:pt x="5531" y="168"/>
                  </a:cubicBezTo>
                  <a:cubicBezTo>
                    <a:pt x="8572" y="168"/>
                    <a:pt x="11045" y="134"/>
                    <a:pt x="11045" y="84"/>
                  </a:cubicBezTo>
                  <a:cubicBezTo>
                    <a:pt x="11045" y="34"/>
                    <a:pt x="8572" y="1"/>
                    <a:pt x="553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05;p34">
              <a:extLst>
                <a:ext uri="{FF2B5EF4-FFF2-40B4-BE49-F238E27FC236}">
                  <a16:creationId xmlns:a16="http://schemas.microsoft.com/office/drawing/2014/main" id="{AFA87841-7589-41CF-A403-184A1C7287AD}"/>
                </a:ext>
              </a:extLst>
            </p:cNvPr>
            <p:cNvSpPr/>
            <p:nvPr/>
          </p:nvSpPr>
          <p:spPr>
            <a:xfrm>
              <a:off x="5061210" y="1426785"/>
              <a:ext cx="91086" cy="4840"/>
            </a:xfrm>
            <a:custGeom>
              <a:avLst/>
              <a:gdLst/>
              <a:ahLst/>
              <a:cxnLst/>
              <a:rect l="l" t="t" r="r" b="b"/>
              <a:pathLst>
                <a:path w="2842" h="151" extrusionOk="0">
                  <a:moveTo>
                    <a:pt x="1421" y="0"/>
                  </a:moveTo>
                  <a:cubicBezTo>
                    <a:pt x="636" y="0"/>
                    <a:pt x="1" y="34"/>
                    <a:pt x="1" y="84"/>
                  </a:cubicBezTo>
                  <a:cubicBezTo>
                    <a:pt x="1" y="117"/>
                    <a:pt x="636" y="151"/>
                    <a:pt x="1421" y="151"/>
                  </a:cubicBezTo>
                  <a:cubicBezTo>
                    <a:pt x="2206" y="151"/>
                    <a:pt x="2841" y="117"/>
                    <a:pt x="2841" y="84"/>
                  </a:cubicBezTo>
                  <a:cubicBezTo>
                    <a:pt x="2841" y="34"/>
                    <a:pt x="2206" y="0"/>
                    <a:pt x="14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06;p34">
              <a:extLst>
                <a:ext uri="{FF2B5EF4-FFF2-40B4-BE49-F238E27FC236}">
                  <a16:creationId xmlns:a16="http://schemas.microsoft.com/office/drawing/2014/main" id="{FF91AEC8-F875-4D36-B93E-D19AAB99900D}"/>
                </a:ext>
              </a:extLst>
            </p:cNvPr>
            <p:cNvSpPr/>
            <p:nvPr/>
          </p:nvSpPr>
          <p:spPr>
            <a:xfrm>
              <a:off x="4878621" y="1638315"/>
              <a:ext cx="91054" cy="4840"/>
            </a:xfrm>
            <a:custGeom>
              <a:avLst/>
              <a:gdLst/>
              <a:ahLst/>
              <a:cxnLst/>
              <a:rect l="l" t="t" r="r" b="b"/>
              <a:pathLst>
                <a:path w="2841" h="151" extrusionOk="0">
                  <a:moveTo>
                    <a:pt x="1420" y="0"/>
                  </a:moveTo>
                  <a:cubicBezTo>
                    <a:pt x="635" y="0"/>
                    <a:pt x="0" y="34"/>
                    <a:pt x="0" y="67"/>
                  </a:cubicBezTo>
                  <a:cubicBezTo>
                    <a:pt x="0" y="117"/>
                    <a:pt x="635" y="151"/>
                    <a:pt x="1420" y="151"/>
                  </a:cubicBezTo>
                  <a:cubicBezTo>
                    <a:pt x="2206" y="151"/>
                    <a:pt x="2841" y="117"/>
                    <a:pt x="2841" y="67"/>
                  </a:cubicBezTo>
                  <a:cubicBezTo>
                    <a:pt x="2841" y="34"/>
                    <a:pt x="2206" y="0"/>
                    <a:pt x="14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07;p34">
              <a:extLst>
                <a:ext uri="{FF2B5EF4-FFF2-40B4-BE49-F238E27FC236}">
                  <a16:creationId xmlns:a16="http://schemas.microsoft.com/office/drawing/2014/main" id="{25BAE7CF-EF7E-40A1-AC68-5D9BCF98E7B7}"/>
                </a:ext>
              </a:extLst>
            </p:cNvPr>
            <p:cNvSpPr/>
            <p:nvPr/>
          </p:nvSpPr>
          <p:spPr>
            <a:xfrm>
              <a:off x="4876474" y="1675782"/>
              <a:ext cx="91054" cy="4872"/>
            </a:xfrm>
            <a:custGeom>
              <a:avLst/>
              <a:gdLst/>
              <a:ahLst/>
              <a:cxnLst/>
              <a:rect l="l" t="t" r="r" b="b"/>
              <a:pathLst>
                <a:path w="2841" h="152" extrusionOk="0">
                  <a:moveTo>
                    <a:pt x="1420" y="1"/>
                  </a:moveTo>
                  <a:cubicBezTo>
                    <a:pt x="635" y="1"/>
                    <a:pt x="0" y="34"/>
                    <a:pt x="0" y="84"/>
                  </a:cubicBezTo>
                  <a:cubicBezTo>
                    <a:pt x="0" y="118"/>
                    <a:pt x="635" y="151"/>
                    <a:pt x="1420" y="151"/>
                  </a:cubicBezTo>
                  <a:cubicBezTo>
                    <a:pt x="2206" y="151"/>
                    <a:pt x="2841" y="118"/>
                    <a:pt x="2841" y="84"/>
                  </a:cubicBezTo>
                  <a:cubicBezTo>
                    <a:pt x="2841" y="34"/>
                    <a:pt x="2206" y="1"/>
                    <a:pt x="14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08;p34">
              <a:extLst>
                <a:ext uri="{FF2B5EF4-FFF2-40B4-BE49-F238E27FC236}">
                  <a16:creationId xmlns:a16="http://schemas.microsoft.com/office/drawing/2014/main" id="{472358AA-EF59-4F25-9BC8-BBB753FFA844}"/>
                </a:ext>
              </a:extLst>
            </p:cNvPr>
            <p:cNvSpPr/>
            <p:nvPr/>
          </p:nvSpPr>
          <p:spPr>
            <a:xfrm>
              <a:off x="4772055" y="1294515"/>
              <a:ext cx="984288" cy="5384"/>
            </a:xfrm>
            <a:custGeom>
              <a:avLst/>
              <a:gdLst/>
              <a:ahLst/>
              <a:cxnLst/>
              <a:rect l="l" t="t" r="r" b="b"/>
              <a:pathLst>
                <a:path w="30711" h="168" extrusionOk="0">
                  <a:moveTo>
                    <a:pt x="15355" y="0"/>
                  </a:moveTo>
                  <a:cubicBezTo>
                    <a:pt x="6867" y="0"/>
                    <a:pt x="0" y="34"/>
                    <a:pt x="0" y="84"/>
                  </a:cubicBezTo>
                  <a:cubicBezTo>
                    <a:pt x="0" y="117"/>
                    <a:pt x="6867" y="167"/>
                    <a:pt x="15355" y="167"/>
                  </a:cubicBezTo>
                  <a:cubicBezTo>
                    <a:pt x="23827" y="167"/>
                    <a:pt x="30710" y="117"/>
                    <a:pt x="30710" y="84"/>
                  </a:cubicBezTo>
                  <a:cubicBezTo>
                    <a:pt x="30710" y="34"/>
                    <a:pt x="23827" y="0"/>
                    <a:pt x="153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09;p34">
              <a:extLst>
                <a:ext uri="{FF2B5EF4-FFF2-40B4-BE49-F238E27FC236}">
                  <a16:creationId xmlns:a16="http://schemas.microsoft.com/office/drawing/2014/main" id="{43BC2D6F-D591-4881-B323-209F2C636D89}"/>
                </a:ext>
              </a:extLst>
            </p:cNvPr>
            <p:cNvSpPr/>
            <p:nvPr/>
          </p:nvSpPr>
          <p:spPr>
            <a:xfrm>
              <a:off x="4822918" y="1252209"/>
              <a:ext cx="27339" cy="23364"/>
            </a:xfrm>
            <a:custGeom>
              <a:avLst/>
              <a:gdLst/>
              <a:ahLst/>
              <a:cxnLst/>
              <a:rect l="l" t="t" r="r" b="b"/>
              <a:pathLst>
                <a:path w="853" h="729" extrusionOk="0">
                  <a:moveTo>
                    <a:pt x="485" y="0"/>
                  </a:moveTo>
                  <a:cubicBezTo>
                    <a:pt x="167" y="0"/>
                    <a:pt x="0" y="385"/>
                    <a:pt x="234" y="619"/>
                  </a:cubicBezTo>
                  <a:cubicBezTo>
                    <a:pt x="305" y="695"/>
                    <a:pt x="395" y="728"/>
                    <a:pt x="484" y="728"/>
                  </a:cubicBezTo>
                  <a:cubicBezTo>
                    <a:pt x="670" y="728"/>
                    <a:pt x="853" y="582"/>
                    <a:pt x="853" y="368"/>
                  </a:cubicBezTo>
                  <a:cubicBezTo>
                    <a:pt x="853" y="168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10;p34">
              <a:extLst>
                <a:ext uri="{FF2B5EF4-FFF2-40B4-BE49-F238E27FC236}">
                  <a16:creationId xmlns:a16="http://schemas.microsoft.com/office/drawing/2014/main" id="{7C396DF9-E311-4B84-A5C5-D458DDC10D7A}"/>
                </a:ext>
              </a:extLst>
            </p:cNvPr>
            <p:cNvSpPr/>
            <p:nvPr/>
          </p:nvSpPr>
          <p:spPr>
            <a:xfrm>
              <a:off x="4872724" y="1252209"/>
              <a:ext cx="27339" cy="23364"/>
            </a:xfrm>
            <a:custGeom>
              <a:avLst/>
              <a:gdLst/>
              <a:ahLst/>
              <a:cxnLst/>
              <a:rect l="l" t="t" r="r" b="b"/>
              <a:pathLst>
                <a:path w="853" h="729" extrusionOk="0">
                  <a:moveTo>
                    <a:pt x="485" y="0"/>
                  </a:moveTo>
                  <a:cubicBezTo>
                    <a:pt x="167" y="0"/>
                    <a:pt x="0" y="385"/>
                    <a:pt x="234" y="619"/>
                  </a:cubicBezTo>
                  <a:cubicBezTo>
                    <a:pt x="310" y="695"/>
                    <a:pt x="402" y="728"/>
                    <a:pt x="491" y="728"/>
                  </a:cubicBezTo>
                  <a:cubicBezTo>
                    <a:pt x="677" y="728"/>
                    <a:pt x="852" y="582"/>
                    <a:pt x="852" y="368"/>
                  </a:cubicBezTo>
                  <a:cubicBezTo>
                    <a:pt x="852" y="168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11;p34">
              <a:extLst>
                <a:ext uri="{FF2B5EF4-FFF2-40B4-BE49-F238E27FC236}">
                  <a16:creationId xmlns:a16="http://schemas.microsoft.com/office/drawing/2014/main" id="{3216FA0D-F232-41DB-8B09-2A5E517EAE3C}"/>
                </a:ext>
              </a:extLst>
            </p:cNvPr>
            <p:cNvSpPr/>
            <p:nvPr/>
          </p:nvSpPr>
          <p:spPr>
            <a:xfrm>
              <a:off x="4923043" y="1252209"/>
              <a:ext cx="27371" cy="23364"/>
            </a:xfrm>
            <a:custGeom>
              <a:avLst/>
              <a:gdLst/>
              <a:ahLst/>
              <a:cxnLst/>
              <a:rect l="l" t="t" r="r" b="b"/>
              <a:pathLst>
                <a:path w="854" h="729" extrusionOk="0">
                  <a:moveTo>
                    <a:pt x="485" y="0"/>
                  </a:moveTo>
                  <a:cubicBezTo>
                    <a:pt x="168" y="0"/>
                    <a:pt x="1" y="385"/>
                    <a:pt x="235" y="619"/>
                  </a:cubicBezTo>
                  <a:cubicBezTo>
                    <a:pt x="305" y="695"/>
                    <a:pt x="395" y="728"/>
                    <a:pt x="484" y="728"/>
                  </a:cubicBezTo>
                  <a:cubicBezTo>
                    <a:pt x="670" y="728"/>
                    <a:pt x="853" y="582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12;p34">
              <a:extLst>
                <a:ext uri="{FF2B5EF4-FFF2-40B4-BE49-F238E27FC236}">
                  <a16:creationId xmlns:a16="http://schemas.microsoft.com/office/drawing/2014/main" id="{BA0359FF-EE70-4E68-B41F-0F9271C8727E}"/>
                </a:ext>
              </a:extLst>
            </p:cNvPr>
            <p:cNvSpPr/>
            <p:nvPr/>
          </p:nvSpPr>
          <p:spPr>
            <a:xfrm>
              <a:off x="7882283" y="2757533"/>
              <a:ext cx="493762" cy="1596891"/>
            </a:xfrm>
            <a:custGeom>
              <a:avLst/>
              <a:gdLst/>
              <a:ahLst/>
              <a:cxnLst/>
              <a:rect l="l" t="t" r="r" b="b"/>
              <a:pathLst>
                <a:path w="15406" h="49825" extrusionOk="0">
                  <a:moveTo>
                    <a:pt x="0" y="0"/>
                  </a:moveTo>
                  <a:lnTo>
                    <a:pt x="0" y="49825"/>
                  </a:lnTo>
                  <a:lnTo>
                    <a:pt x="15406" y="49825"/>
                  </a:lnTo>
                  <a:lnTo>
                    <a:pt x="1540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13;p34">
              <a:extLst>
                <a:ext uri="{FF2B5EF4-FFF2-40B4-BE49-F238E27FC236}">
                  <a16:creationId xmlns:a16="http://schemas.microsoft.com/office/drawing/2014/main" id="{1583FFE8-35CF-4D9E-8C11-4C7514E82CDB}"/>
                </a:ext>
              </a:extLst>
            </p:cNvPr>
            <p:cNvSpPr/>
            <p:nvPr/>
          </p:nvSpPr>
          <p:spPr>
            <a:xfrm>
              <a:off x="8376013" y="2758046"/>
              <a:ext cx="418797" cy="1596378"/>
            </a:xfrm>
            <a:custGeom>
              <a:avLst/>
              <a:gdLst/>
              <a:ahLst/>
              <a:cxnLst/>
              <a:rect l="l" t="t" r="r" b="b"/>
              <a:pathLst>
                <a:path w="13067" h="49809" extrusionOk="0">
                  <a:moveTo>
                    <a:pt x="1" y="1"/>
                  </a:moveTo>
                  <a:lnTo>
                    <a:pt x="1" y="49809"/>
                  </a:lnTo>
                  <a:lnTo>
                    <a:pt x="13067" y="49809"/>
                  </a:lnTo>
                  <a:lnTo>
                    <a:pt x="130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14;p34">
              <a:extLst>
                <a:ext uri="{FF2B5EF4-FFF2-40B4-BE49-F238E27FC236}">
                  <a16:creationId xmlns:a16="http://schemas.microsoft.com/office/drawing/2014/main" id="{B8A0440B-0CA4-45B6-AC8B-AFF731A24035}"/>
                </a:ext>
              </a:extLst>
            </p:cNvPr>
            <p:cNvSpPr/>
            <p:nvPr/>
          </p:nvSpPr>
          <p:spPr>
            <a:xfrm>
              <a:off x="7920839" y="2822307"/>
              <a:ext cx="396298" cy="343832"/>
            </a:xfrm>
            <a:custGeom>
              <a:avLst/>
              <a:gdLst/>
              <a:ahLst/>
              <a:cxnLst/>
              <a:rect l="l" t="t" r="r" b="b"/>
              <a:pathLst>
                <a:path w="12365" h="10728" extrusionOk="0">
                  <a:moveTo>
                    <a:pt x="0" y="1"/>
                  </a:moveTo>
                  <a:lnTo>
                    <a:pt x="0" y="10728"/>
                  </a:lnTo>
                  <a:lnTo>
                    <a:pt x="12365" y="10728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15;p34">
              <a:extLst>
                <a:ext uri="{FF2B5EF4-FFF2-40B4-BE49-F238E27FC236}">
                  <a16:creationId xmlns:a16="http://schemas.microsoft.com/office/drawing/2014/main" id="{A420C334-C808-4272-80DD-4C1F4E4E1981}"/>
                </a:ext>
              </a:extLst>
            </p:cNvPr>
            <p:cNvSpPr/>
            <p:nvPr/>
          </p:nvSpPr>
          <p:spPr>
            <a:xfrm>
              <a:off x="7920839" y="3205208"/>
              <a:ext cx="396298" cy="344345"/>
            </a:xfrm>
            <a:custGeom>
              <a:avLst/>
              <a:gdLst/>
              <a:ahLst/>
              <a:cxnLst/>
              <a:rect l="l" t="t" r="r" b="b"/>
              <a:pathLst>
                <a:path w="12365" h="10744" extrusionOk="0">
                  <a:moveTo>
                    <a:pt x="0" y="0"/>
                  </a:moveTo>
                  <a:lnTo>
                    <a:pt x="0" y="10744"/>
                  </a:lnTo>
                  <a:lnTo>
                    <a:pt x="12365" y="10744"/>
                  </a:lnTo>
                  <a:lnTo>
                    <a:pt x="1236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16;p34">
              <a:extLst>
                <a:ext uri="{FF2B5EF4-FFF2-40B4-BE49-F238E27FC236}">
                  <a16:creationId xmlns:a16="http://schemas.microsoft.com/office/drawing/2014/main" id="{4F59533F-BFBB-42AE-9B71-867D6295AD4A}"/>
                </a:ext>
              </a:extLst>
            </p:cNvPr>
            <p:cNvSpPr/>
            <p:nvPr/>
          </p:nvSpPr>
          <p:spPr>
            <a:xfrm>
              <a:off x="7920839" y="3588077"/>
              <a:ext cx="396298" cy="344377"/>
            </a:xfrm>
            <a:custGeom>
              <a:avLst/>
              <a:gdLst/>
              <a:ahLst/>
              <a:cxnLst/>
              <a:rect l="l" t="t" r="r" b="b"/>
              <a:pathLst>
                <a:path w="12365" h="10745" extrusionOk="0">
                  <a:moveTo>
                    <a:pt x="0" y="1"/>
                  </a:moveTo>
                  <a:lnTo>
                    <a:pt x="0" y="10745"/>
                  </a:lnTo>
                  <a:lnTo>
                    <a:pt x="12365" y="10745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17;p34">
              <a:extLst>
                <a:ext uri="{FF2B5EF4-FFF2-40B4-BE49-F238E27FC236}">
                  <a16:creationId xmlns:a16="http://schemas.microsoft.com/office/drawing/2014/main" id="{2997FC3B-2032-46FB-8A13-C8F186468B81}"/>
                </a:ext>
              </a:extLst>
            </p:cNvPr>
            <p:cNvSpPr/>
            <p:nvPr/>
          </p:nvSpPr>
          <p:spPr>
            <a:xfrm>
              <a:off x="7920839" y="3971523"/>
              <a:ext cx="396298" cy="343832"/>
            </a:xfrm>
            <a:custGeom>
              <a:avLst/>
              <a:gdLst/>
              <a:ahLst/>
              <a:cxnLst/>
              <a:rect l="l" t="t" r="r" b="b"/>
              <a:pathLst>
                <a:path w="12365" h="10728" extrusionOk="0">
                  <a:moveTo>
                    <a:pt x="0" y="0"/>
                  </a:moveTo>
                  <a:lnTo>
                    <a:pt x="0" y="10727"/>
                  </a:lnTo>
                  <a:lnTo>
                    <a:pt x="12365" y="10727"/>
                  </a:lnTo>
                  <a:lnTo>
                    <a:pt x="1236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18;p34">
              <a:extLst>
                <a:ext uri="{FF2B5EF4-FFF2-40B4-BE49-F238E27FC236}">
                  <a16:creationId xmlns:a16="http://schemas.microsoft.com/office/drawing/2014/main" id="{CBAFEE61-6827-4587-963A-CD5E74E87EE9}"/>
                </a:ext>
              </a:extLst>
            </p:cNvPr>
            <p:cNvSpPr/>
            <p:nvPr/>
          </p:nvSpPr>
          <p:spPr>
            <a:xfrm>
              <a:off x="8086858" y="2872112"/>
              <a:ext cx="32146" cy="27659"/>
            </a:xfrm>
            <a:custGeom>
              <a:avLst/>
              <a:gdLst/>
              <a:ahLst/>
              <a:cxnLst/>
              <a:rect l="l" t="t" r="r" b="b"/>
              <a:pathLst>
                <a:path w="1003" h="863" extrusionOk="0">
                  <a:moveTo>
                    <a:pt x="568" y="1"/>
                  </a:moveTo>
                  <a:cubicBezTo>
                    <a:pt x="184" y="1"/>
                    <a:pt x="0" y="469"/>
                    <a:pt x="267" y="736"/>
                  </a:cubicBezTo>
                  <a:cubicBezTo>
                    <a:pt x="355" y="823"/>
                    <a:pt x="463" y="862"/>
                    <a:pt x="570" y="862"/>
                  </a:cubicBezTo>
                  <a:cubicBezTo>
                    <a:pt x="790" y="862"/>
                    <a:pt x="1003" y="694"/>
                    <a:pt x="1003" y="435"/>
                  </a:cubicBezTo>
                  <a:cubicBezTo>
                    <a:pt x="1003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19;p34">
              <a:extLst>
                <a:ext uri="{FF2B5EF4-FFF2-40B4-BE49-F238E27FC236}">
                  <a16:creationId xmlns:a16="http://schemas.microsoft.com/office/drawing/2014/main" id="{759E38D6-0955-4A4E-AF15-8373E27CE949}"/>
                </a:ext>
              </a:extLst>
            </p:cNvPr>
            <p:cNvSpPr/>
            <p:nvPr/>
          </p:nvSpPr>
          <p:spPr>
            <a:xfrm>
              <a:off x="8086858" y="3259821"/>
              <a:ext cx="32146" cy="27339"/>
            </a:xfrm>
            <a:custGeom>
              <a:avLst/>
              <a:gdLst/>
              <a:ahLst/>
              <a:cxnLst/>
              <a:rect l="l" t="t" r="r" b="b"/>
              <a:pathLst>
                <a:path w="1003" h="853" extrusionOk="0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12"/>
                    <a:pt x="463" y="853"/>
                    <a:pt x="570" y="853"/>
                  </a:cubicBezTo>
                  <a:cubicBezTo>
                    <a:pt x="790" y="853"/>
                    <a:pt x="1003" y="677"/>
                    <a:pt x="1003" y="418"/>
                  </a:cubicBezTo>
                  <a:cubicBezTo>
                    <a:pt x="1003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20;p34">
              <a:extLst>
                <a:ext uri="{FF2B5EF4-FFF2-40B4-BE49-F238E27FC236}">
                  <a16:creationId xmlns:a16="http://schemas.microsoft.com/office/drawing/2014/main" id="{30E71624-079B-4B2E-BE14-63C807F2C615}"/>
                </a:ext>
              </a:extLst>
            </p:cNvPr>
            <p:cNvSpPr/>
            <p:nvPr/>
          </p:nvSpPr>
          <p:spPr>
            <a:xfrm>
              <a:off x="8086858" y="3646985"/>
              <a:ext cx="32146" cy="27659"/>
            </a:xfrm>
            <a:custGeom>
              <a:avLst/>
              <a:gdLst/>
              <a:ahLst/>
              <a:cxnLst/>
              <a:rect l="l" t="t" r="r" b="b"/>
              <a:pathLst>
                <a:path w="1003" h="863" extrusionOk="0">
                  <a:moveTo>
                    <a:pt x="568" y="1"/>
                  </a:moveTo>
                  <a:cubicBezTo>
                    <a:pt x="184" y="1"/>
                    <a:pt x="0" y="469"/>
                    <a:pt x="267" y="736"/>
                  </a:cubicBezTo>
                  <a:cubicBezTo>
                    <a:pt x="355" y="823"/>
                    <a:pt x="463" y="862"/>
                    <a:pt x="570" y="862"/>
                  </a:cubicBezTo>
                  <a:cubicBezTo>
                    <a:pt x="790" y="862"/>
                    <a:pt x="1003" y="694"/>
                    <a:pt x="1003" y="435"/>
                  </a:cubicBezTo>
                  <a:cubicBezTo>
                    <a:pt x="1003" y="201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21;p34">
              <a:extLst>
                <a:ext uri="{FF2B5EF4-FFF2-40B4-BE49-F238E27FC236}">
                  <a16:creationId xmlns:a16="http://schemas.microsoft.com/office/drawing/2014/main" id="{9DB7F602-72AF-4FD6-9460-24C04A0CAAB3}"/>
                </a:ext>
              </a:extLst>
            </p:cNvPr>
            <p:cNvSpPr/>
            <p:nvPr/>
          </p:nvSpPr>
          <p:spPr>
            <a:xfrm>
              <a:off x="8086858" y="4034694"/>
              <a:ext cx="32146" cy="27371"/>
            </a:xfrm>
            <a:custGeom>
              <a:avLst/>
              <a:gdLst/>
              <a:ahLst/>
              <a:cxnLst/>
              <a:rect l="l" t="t" r="r" b="b"/>
              <a:pathLst>
                <a:path w="1003" h="854" extrusionOk="0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12"/>
                    <a:pt x="463" y="853"/>
                    <a:pt x="570" y="853"/>
                  </a:cubicBezTo>
                  <a:cubicBezTo>
                    <a:pt x="790" y="853"/>
                    <a:pt x="1003" y="678"/>
                    <a:pt x="1003" y="419"/>
                  </a:cubicBezTo>
                  <a:cubicBezTo>
                    <a:pt x="1003" y="185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22;p34">
              <a:extLst>
                <a:ext uri="{FF2B5EF4-FFF2-40B4-BE49-F238E27FC236}">
                  <a16:creationId xmlns:a16="http://schemas.microsoft.com/office/drawing/2014/main" id="{F81D77CA-72F2-49FD-97A8-63322D5E1711}"/>
                </a:ext>
              </a:extLst>
            </p:cNvPr>
            <p:cNvSpPr/>
            <p:nvPr/>
          </p:nvSpPr>
          <p:spPr>
            <a:xfrm>
              <a:off x="7882283" y="4354393"/>
              <a:ext cx="57337" cy="320821"/>
            </a:xfrm>
            <a:custGeom>
              <a:avLst/>
              <a:gdLst/>
              <a:ahLst/>
              <a:cxnLst/>
              <a:rect l="l" t="t" r="r" b="b"/>
              <a:pathLst>
                <a:path w="1789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88" y="10009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23;p34">
              <a:extLst>
                <a:ext uri="{FF2B5EF4-FFF2-40B4-BE49-F238E27FC236}">
                  <a16:creationId xmlns:a16="http://schemas.microsoft.com/office/drawing/2014/main" id="{657BD983-AC59-43DE-BA5A-A534380F0EA4}"/>
                </a:ext>
              </a:extLst>
            </p:cNvPr>
            <p:cNvSpPr/>
            <p:nvPr/>
          </p:nvSpPr>
          <p:spPr>
            <a:xfrm>
              <a:off x="8316593" y="4354393"/>
              <a:ext cx="57305" cy="320821"/>
            </a:xfrm>
            <a:custGeom>
              <a:avLst/>
              <a:gdLst/>
              <a:ahLst/>
              <a:cxnLst/>
              <a:rect l="l" t="t" r="r" b="b"/>
              <a:pathLst>
                <a:path w="1788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88" y="10009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24;p34">
              <a:extLst>
                <a:ext uri="{FF2B5EF4-FFF2-40B4-BE49-F238E27FC236}">
                  <a16:creationId xmlns:a16="http://schemas.microsoft.com/office/drawing/2014/main" id="{06A0545B-219E-4D4F-84FF-9ADB2B3C1312}"/>
                </a:ext>
              </a:extLst>
            </p:cNvPr>
            <p:cNvSpPr/>
            <p:nvPr/>
          </p:nvSpPr>
          <p:spPr>
            <a:xfrm>
              <a:off x="8731608" y="4354393"/>
              <a:ext cx="56793" cy="320821"/>
            </a:xfrm>
            <a:custGeom>
              <a:avLst/>
              <a:gdLst/>
              <a:ahLst/>
              <a:cxnLst/>
              <a:rect l="l" t="t" r="r" b="b"/>
              <a:pathLst>
                <a:path w="1772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71" y="10009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25;p34">
              <a:extLst>
                <a:ext uri="{FF2B5EF4-FFF2-40B4-BE49-F238E27FC236}">
                  <a16:creationId xmlns:a16="http://schemas.microsoft.com/office/drawing/2014/main" id="{5800DAFD-23AE-4FA6-B49B-71DD26631EC9}"/>
                </a:ext>
              </a:extLst>
            </p:cNvPr>
            <p:cNvSpPr/>
            <p:nvPr/>
          </p:nvSpPr>
          <p:spPr>
            <a:xfrm>
              <a:off x="3690303" y="4272954"/>
              <a:ext cx="403285" cy="315853"/>
            </a:xfrm>
            <a:custGeom>
              <a:avLst/>
              <a:gdLst/>
              <a:ahLst/>
              <a:cxnLst/>
              <a:rect l="l" t="t" r="r" b="b"/>
              <a:pathLst>
                <a:path w="12583" h="9855" extrusionOk="0">
                  <a:moveTo>
                    <a:pt x="8578" y="0"/>
                  </a:moveTo>
                  <a:cubicBezTo>
                    <a:pt x="7317" y="0"/>
                    <a:pt x="6147" y="819"/>
                    <a:pt x="5498" y="1907"/>
                  </a:cubicBezTo>
                  <a:cubicBezTo>
                    <a:pt x="4930" y="2876"/>
                    <a:pt x="4696" y="4096"/>
                    <a:pt x="3827" y="4831"/>
                  </a:cubicBezTo>
                  <a:cubicBezTo>
                    <a:pt x="3376" y="5215"/>
                    <a:pt x="2791" y="5416"/>
                    <a:pt x="2240" y="5650"/>
                  </a:cubicBezTo>
                  <a:cubicBezTo>
                    <a:pt x="1688" y="5884"/>
                    <a:pt x="1070" y="6134"/>
                    <a:pt x="786" y="6669"/>
                  </a:cubicBezTo>
                  <a:cubicBezTo>
                    <a:pt x="1" y="8106"/>
                    <a:pt x="1020" y="9342"/>
                    <a:pt x="1471" y="9727"/>
                  </a:cubicBezTo>
                  <a:lnTo>
                    <a:pt x="1655" y="9610"/>
                  </a:lnTo>
                  <a:lnTo>
                    <a:pt x="9775" y="9844"/>
                  </a:lnTo>
                  <a:cubicBezTo>
                    <a:pt x="9914" y="9850"/>
                    <a:pt x="10057" y="9854"/>
                    <a:pt x="10200" y="9854"/>
                  </a:cubicBezTo>
                  <a:cubicBezTo>
                    <a:pt x="10832" y="9854"/>
                    <a:pt x="11481" y="9767"/>
                    <a:pt x="11931" y="9359"/>
                  </a:cubicBezTo>
                  <a:cubicBezTo>
                    <a:pt x="12532" y="8808"/>
                    <a:pt x="12582" y="7872"/>
                    <a:pt x="12566" y="7053"/>
                  </a:cubicBezTo>
                  <a:cubicBezTo>
                    <a:pt x="12549" y="5566"/>
                    <a:pt x="12532" y="4029"/>
                    <a:pt x="11981" y="2659"/>
                  </a:cubicBezTo>
                  <a:cubicBezTo>
                    <a:pt x="11413" y="1272"/>
                    <a:pt x="10176" y="69"/>
                    <a:pt x="8689" y="2"/>
                  </a:cubicBezTo>
                  <a:cubicBezTo>
                    <a:pt x="8652" y="1"/>
                    <a:pt x="8615" y="0"/>
                    <a:pt x="85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26;p34">
              <a:extLst>
                <a:ext uri="{FF2B5EF4-FFF2-40B4-BE49-F238E27FC236}">
                  <a16:creationId xmlns:a16="http://schemas.microsoft.com/office/drawing/2014/main" id="{FC3F0272-4E01-43DC-BEBA-A39A14B82468}"/>
                </a:ext>
              </a:extLst>
            </p:cNvPr>
            <p:cNvSpPr/>
            <p:nvPr/>
          </p:nvSpPr>
          <p:spPr>
            <a:xfrm>
              <a:off x="3551078" y="3872457"/>
              <a:ext cx="684428" cy="801154"/>
            </a:xfrm>
            <a:custGeom>
              <a:avLst/>
              <a:gdLst/>
              <a:ahLst/>
              <a:cxnLst/>
              <a:rect l="l" t="t" r="r" b="b"/>
              <a:pathLst>
                <a:path w="21355" h="24997" extrusionOk="0">
                  <a:moveTo>
                    <a:pt x="2423" y="201"/>
                  </a:moveTo>
                  <a:cubicBezTo>
                    <a:pt x="2507" y="652"/>
                    <a:pt x="2891" y="3075"/>
                    <a:pt x="3426" y="6349"/>
                  </a:cubicBezTo>
                  <a:lnTo>
                    <a:pt x="1287" y="6349"/>
                  </a:lnTo>
                  <a:lnTo>
                    <a:pt x="251" y="201"/>
                  </a:lnTo>
                  <a:close/>
                  <a:moveTo>
                    <a:pt x="6968" y="201"/>
                  </a:moveTo>
                  <a:lnTo>
                    <a:pt x="7453" y="6349"/>
                  </a:lnTo>
                  <a:lnTo>
                    <a:pt x="3643" y="6349"/>
                  </a:lnTo>
                  <a:cubicBezTo>
                    <a:pt x="3509" y="5497"/>
                    <a:pt x="3376" y="4695"/>
                    <a:pt x="3259" y="3977"/>
                  </a:cubicBezTo>
                  <a:cubicBezTo>
                    <a:pt x="2858" y="1487"/>
                    <a:pt x="2707" y="552"/>
                    <a:pt x="2624" y="201"/>
                  </a:cubicBezTo>
                  <a:close/>
                  <a:moveTo>
                    <a:pt x="11128" y="201"/>
                  </a:moveTo>
                  <a:lnTo>
                    <a:pt x="11262" y="6349"/>
                  </a:lnTo>
                  <a:lnTo>
                    <a:pt x="7670" y="6349"/>
                  </a:lnTo>
                  <a:lnTo>
                    <a:pt x="7185" y="201"/>
                  </a:lnTo>
                  <a:close/>
                  <a:moveTo>
                    <a:pt x="15389" y="201"/>
                  </a:moveTo>
                  <a:lnTo>
                    <a:pt x="15189" y="6349"/>
                  </a:lnTo>
                  <a:lnTo>
                    <a:pt x="11479" y="6349"/>
                  </a:lnTo>
                  <a:lnTo>
                    <a:pt x="11346" y="201"/>
                  </a:lnTo>
                  <a:close/>
                  <a:moveTo>
                    <a:pt x="18547" y="201"/>
                  </a:moveTo>
                  <a:lnTo>
                    <a:pt x="18029" y="6349"/>
                  </a:lnTo>
                  <a:lnTo>
                    <a:pt x="15406" y="6349"/>
                  </a:lnTo>
                  <a:lnTo>
                    <a:pt x="15606" y="201"/>
                  </a:lnTo>
                  <a:close/>
                  <a:moveTo>
                    <a:pt x="21103" y="201"/>
                  </a:moveTo>
                  <a:lnTo>
                    <a:pt x="20385" y="6349"/>
                  </a:lnTo>
                  <a:lnTo>
                    <a:pt x="18230" y="6349"/>
                  </a:lnTo>
                  <a:lnTo>
                    <a:pt x="18764" y="201"/>
                  </a:lnTo>
                  <a:close/>
                  <a:moveTo>
                    <a:pt x="3676" y="7937"/>
                  </a:moveTo>
                  <a:cubicBezTo>
                    <a:pt x="3994" y="9975"/>
                    <a:pt x="4361" y="12264"/>
                    <a:pt x="4729" y="14553"/>
                  </a:cubicBezTo>
                  <a:lnTo>
                    <a:pt x="2657" y="14553"/>
                  </a:lnTo>
                  <a:lnTo>
                    <a:pt x="1538" y="7937"/>
                  </a:lnTo>
                  <a:close/>
                  <a:moveTo>
                    <a:pt x="7570" y="7937"/>
                  </a:moveTo>
                  <a:lnTo>
                    <a:pt x="8087" y="14553"/>
                  </a:lnTo>
                  <a:lnTo>
                    <a:pt x="4930" y="14553"/>
                  </a:lnTo>
                  <a:cubicBezTo>
                    <a:pt x="4829" y="13885"/>
                    <a:pt x="4729" y="13200"/>
                    <a:pt x="4612" y="12532"/>
                  </a:cubicBezTo>
                  <a:cubicBezTo>
                    <a:pt x="4361" y="10961"/>
                    <a:pt x="4128" y="9407"/>
                    <a:pt x="3894" y="7937"/>
                  </a:cubicBezTo>
                  <a:close/>
                  <a:moveTo>
                    <a:pt x="11312" y="7937"/>
                  </a:moveTo>
                  <a:lnTo>
                    <a:pt x="11463" y="14553"/>
                  </a:lnTo>
                  <a:lnTo>
                    <a:pt x="8305" y="14553"/>
                  </a:lnTo>
                  <a:lnTo>
                    <a:pt x="7787" y="7937"/>
                  </a:lnTo>
                  <a:close/>
                  <a:moveTo>
                    <a:pt x="15139" y="7937"/>
                  </a:moveTo>
                  <a:lnTo>
                    <a:pt x="14921" y="14553"/>
                  </a:lnTo>
                  <a:lnTo>
                    <a:pt x="11663" y="14553"/>
                  </a:lnTo>
                  <a:lnTo>
                    <a:pt x="11513" y="7937"/>
                  </a:lnTo>
                  <a:close/>
                  <a:moveTo>
                    <a:pt x="17895" y="7937"/>
                  </a:moveTo>
                  <a:lnTo>
                    <a:pt x="17327" y="14553"/>
                  </a:lnTo>
                  <a:lnTo>
                    <a:pt x="15122" y="14553"/>
                  </a:lnTo>
                  <a:lnTo>
                    <a:pt x="15356" y="7937"/>
                  </a:lnTo>
                  <a:close/>
                  <a:moveTo>
                    <a:pt x="20201" y="7937"/>
                  </a:moveTo>
                  <a:lnTo>
                    <a:pt x="19416" y="14553"/>
                  </a:lnTo>
                  <a:lnTo>
                    <a:pt x="17528" y="14553"/>
                  </a:lnTo>
                  <a:lnTo>
                    <a:pt x="18096" y="7937"/>
                  </a:lnTo>
                  <a:close/>
                  <a:moveTo>
                    <a:pt x="4980" y="16141"/>
                  </a:moveTo>
                  <a:cubicBezTo>
                    <a:pt x="5280" y="18146"/>
                    <a:pt x="5598" y="20101"/>
                    <a:pt x="5882" y="21905"/>
                  </a:cubicBezTo>
                  <a:lnTo>
                    <a:pt x="3894" y="21905"/>
                  </a:lnTo>
                  <a:lnTo>
                    <a:pt x="2925" y="16141"/>
                  </a:lnTo>
                  <a:close/>
                  <a:moveTo>
                    <a:pt x="8221" y="16141"/>
                  </a:moveTo>
                  <a:lnTo>
                    <a:pt x="8672" y="21905"/>
                  </a:lnTo>
                  <a:lnTo>
                    <a:pt x="6099" y="21905"/>
                  </a:lnTo>
                  <a:cubicBezTo>
                    <a:pt x="5849" y="20351"/>
                    <a:pt x="5531" y="18329"/>
                    <a:pt x="5180" y="16141"/>
                  </a:cubicBezTo>
                  <a:close/>
                  <a:moveTo>
                    <a:pt x="11496" y="16141"/>
                  </a:moveTo>
                  <a:lnTo>
                    <a:pt x="11630" y="21905"/>
                  </a:lnTo>
                  <a:lnTo>
                    <a:pt x="8873" y="21905"/>
                  </a:lnTo>
                  <a:lnTo>
                    <a:pt x="8422" y="16141"/>
                  </a:lnTo>
                  <a:close/>
                  <a:moveTo>
                    <a:pt x="14854" y="16141"/>
                  </a:moveTo>
                  <a:lnTo>
                    <a:pt x="14671" y="21905"/>
                  </a:lnTo>
                  <a:lnTo>
                    <a:pt x="11847" y="21905"/>
                  </a:lnTo>
                  <a:lnTo>
                    <a:pt x="11713" y="16141"/>
                  </a:lnTo>
                  <a:close/>
                  <a:moveTo>
                    <a:pt x="17177" y="16141"/>
                  </a:moveTo>
                  <a:lnTo>
                    <a:pt x="16692" y="21905"/>
                  </a:lnTo>
                  <a:lnTo>
                    <a:pt x="14888" y="21905"/>
                  </a:lnTo>
                  <a:lnTo>
                    <a:pt x="15072" y="16141"/>
                  </a:lnTo>
                  <a:close/>
                  <a:moveTo>
                    <a:pt x="19232" y="16141"/>
                  </a:moveTo>
                  <a:lnTo>
                    <a:pt x="18547" y="21905"/>
                  </a:lnTo>
                  <a:lnTo>
                    <a:pt x="16910" y="21905"/>
                  </a:lnTo>
                  <a:lnTo>
                    <a:pt x="17394" y="16141"/>
                  </a:lnTo>
                  <a:close/>
                  <a:moveTo>
                    <a:pt x="1" y="0"/>
                  </a:moveTo>
                  <a:lnTo>
                    <a:pt x="3844" y="22824"/>
                  </a:lnTo>
                  <a:cubicBezTo>
                    <a:pt x="4011" y="23793"/>
                    <a:pt x="4712" y="24595"/>
                    <a:pt x="5665" y="24862"/>
                  </a:cubicBezTo>
                  <a:cubicBezTo>
                    <a:pt x="5681" y="24862"/>
                    <a:pt x="5715" y="24879"/>
                    <a:pt x="5732" y="24879"/>
                  </a:cubicBezTo>
                  <a:cubicBezTo>
                    <a:pt x="5798" y="24896"/>
                    <a:pt x="5865" y="24913"/>
                    <a:pt x="5932" y="24929"/>
                  </a:cubicBezTo>
                  <a:cubicBezTo>
                    <a:pt x="6066" y="24963"/>
                    <a:pt x="6216" y="24979"/>
                    <a:pt x="6367" y="24979"/>
                  </a:cubicBezTo>
                  <a:cubicBezTo>
                    <a:pt x="6367" y="24979"/>
                    <a:pt x="6367" y="24996"/>
                    <a:pt x="6367" y="24996"/>
                  </a:cubicBezTo>
                  <a:lnTo>
                    <a:pt x="6467" y="24979"/>
                  </a:lnTo>
                  <a:lnTo>
                    <a:pt x="15991" y="24979"/>
                  </a:lnTo>
                  <a:cubicBezTo>
                    <a:pt x="16158" y="24979"/>
                    <a:pt x="16342" y="24963"/>
                    <a:pt x="16509" y="24929"/>
                  </a:cubicBezTo>
                  <a:cubicBezTo>
                    <a:pt x="17645" y="24762"/>
                    <a:pt x="18530" y="23843"/>
                    <a:pt x="18664" y="22707"/>
                  </a:cubicBezTo>
                  <a:lnTo>
                    <a:pt x="20519" y="6968"/>
                  </a:lnTo>
                  <a:lnTo>
                    <a:pt x="20602" y="6349"/>
                  </a:lnTo>
                  <a:lnTo>
                    <a:pt x="21337" y="117"/>
                  </a:lnTo>
                  <a:lnTo>
                    <a:pt x="2135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27;p34">
              <a:extLst>
                <a:ext uri="{FF2B5EF4-FFF2-40B4-BE49-F238E27FC236}">
                  <a16:creationId xmlns:a16="http://schemas.microsoft.com/office/drawing/2014/main" id="{3AAE5053-5DD6-4768-A568-3F8E772F26B0}"/>
                </a:ext>
              </a:extLst>
            </p:cNvPr>
            <p:cNvSpPr/>
            <p:nvPr/>
          </p:nvSpPr>
          <p:spPr>
            <a:xfrm>
              <a:off x="5215435" y="1824654"/>
              <a:ext cx="1158896" cy="762598"/>
            </a:xfrm>
            <a:custGeom>
              <a:avLst/>
              <a:gdLst/>
              <a:ahLst/>
              <a:cxnLst/>
              <a:rect l="l" t="t" r="r" b="b"/>
              <a:pathLst>
                <a:path w="36159" h="23794" extrusionOk="0">
                  <a:moveTo>
                    <a:pt x="2474" y="1"/>
                  </a:moveTo>
                  <a:lnTo>
                    <a:pt x="1" y="23794"/>
                  </a:lnTo>
                  <a:lnTo>
                    <a:pt x="33401" y="23794"/>
                  </a:lnTo>
                  <a:lnTo>
                    <a:pt x="361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28;p34">
              <a:extLst>
                <a:ext uri="{FF2B5EF4-FFF2-40B4-BE49-F238E27FC236}">
                  <a16:creationId xmlns:a16="http://schemas.microsoft.com/office/drawing/2014/main" id="{8B0C7D31-36F7-47FA-B6D0-33B4F4810EF9}"/>
                </a:ext>
              </a:extLst>
            </p:cNvPr>
            <p:cNvSpPr/>
            <p:nvPr/>
          </p:nvSpPr>
          <p:spPr>
            <a:xfrm>
              <a:off x="5161366" y="1824654"/>
              <a:ext cx="1158319" cy="762598"/>
            </a:xfrm>
            <a:custGeom>
              <a:avLst/>
              <a:gdLst/>
              <a:ahLst/>
              <a:cxnLst/>
              <a:rect l="l" t="t" r="r" b="b"/>
              <a:pathLst>
                <a:path w="36141" h="23794" extrusionOk="0">
                  <a:moveTo>
                    <a:pt x="2456" y="1"/>
                  </a:moveTo>
                  <a:lnTo>
                    <a:pt x="0" y="23794"/>
                  </a:lnTo>
                  <a:lnTo>
                    <a:pt x="33384" y="23794"/>
                  </a:lnTo>
                  <a:lnTo>
                    <a:pt x="3614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29;p34">
              <a:extLst>
                <a:ext uri="{FF2B5EF4-FFF2-40B4-BE49-F238E27FC236}">
                  <a16:creationId xmlns:a16="http://schemas.microsoft.com/office/drawing/2014/main" id="{48EC6CAE-6E21-4580-B93A-E3DF4283F7E0}"/>
                </a:ext>
              </a:extLst>
            </p:cNvPr>
            <p:cNvSpPr/>
            <p:nvPr/>
          </p:nvSpPr>
          <p:spPr>
            <a:xfrm>
              <a:off x="5198320" y="1845006"/>
              <a:ext cx="1075310" cy="707440"/>
            </a:xfrm>
            <a:custGeom>
              <a:avLst/>
              <a:gdLst/>
              <a:ahLst/>
              <a:cxnLst/>
              <a:rect l="l" t="t" r="r" b="b"/>
              <a:pathLst>
                <a:path w="33551" h="22073" extrusionOk="0">
                  <a:moveTo>
                    <a:pt x="2306" y="1"/>
                  </a:moveTo>
                  <a:lnTo>
                    <a:pt x="0" y="22073"/>
                  </a:lnTo>
                  <a:lnTo>
                    <a:pt x="30995" y="22073"/>
                  </a:lnTo>
                  <a:lnTo>
                    <a:pt x="3355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30;p34">
              <a:extLst>
                <a:ext uri="{FF2B5EF4-FFF2-40B4-BE49-F238E27FC236}">
                  <a16:creationId xmlns:a16="http://schemas.microsoft.com/office/drawing/2014/main" id="{D80341E1-E88F-4854-BA75-056227D9AFAA}"/>
                </a:ext>
              </a:extLst>
            </p:cNvPr>
            <p:cNvSpPr/>
            <p:nvPr/>
          </p:nvSpPr>
          <p:spPr>
            <a:xfrm>
              <a:off x="5305944" y="1959617"/>
              <a:ext cx="50895" cy="475013"/>
            </a:xfrm>
            <a:custGeom>
              <a:avLst/>
              <a:gdLst/>
              <a:ahLst/>
              <a:cxnLst/>
              <a:rect l="l" t="t" r="r" b="b"/>
              <a:pathLst>
                <a:path w="1588" h="14821" extrusionOk="0">
                  <a:moveTo>
                    <a:pt x="1538" y="0"/>
                  </a:moveTo>
                  <a:lnTo>
                    <a:pt x="1538" y="0"/>
                  </a:lnTo>
                  <a:cubicBezTo>
                    <a:pt x="1504" y="0"/>
                    <a:pt x="1120" y="3309"/>
                    <a:pt x="702" y="7402"/>
                  </a:cubicBezTo>
                  <a:cubicBezTo>
                    <a:pt x="292" y="11267"/>
                    <a:pt x="1" y="14446"/>
                    <a:pt x="12" y="14790"/>
                  </a:cubicBezTo>
                  <a:lnTo>
                    <a:pt x="12" y="14790"/>
                  </a:lnTo>
                  <a:cubicBezTo>
                    <a:pt x="94" y="14447"/>
                    <a:pt x="458" y="11283"/>
                    <a:pt x="853" y="7419"/>
                  </a:cubicBezTo>
                  <a:cubicBezTo>
                    <a:pt x="1270" y="3325"/>
                    <a:pt x="1588" y="0"/>
                    <a:pt x="1538" y="0"/>
                  </a:cubicBezTo>
                  <a:close/>
                  <a:moveTo>
                    <a:pt x="12" y="14790"/>
                  </a:moveTo>
                  <a:cubicBezTo>
                    <a:pt x="7" y="14810"/>
                    <a:pt x="3" y="14821"/>
                    <a:pt x="1" y="14821"/>
                  </a:cubicBezTo>
                  <a:lnTo>
                    <a:pt x="17" y="14821"/>
                  </a:lnTo>
                  <a:cubicBezTo>
                    <a:pt x="14" y="14821"/>
                    <a:pt x="13" y="14810"/>
                    <a:pt x="12" y="147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31;p34">
              <a:extLst>
                <a:ext uri="{FF2B5EF4-FFF2-40B4-BE49-F238E27FC236}">
                  <a16:creationId xmlns:a16="http://schemas.microsoft.com/office/drawing/2014/main" id="{A0A44A8D-E9DB-4040-BC64-4D68D45118CF}"/>
                </a:ext>
              </a:extLst>
            </p:cNvPr>
            <p:cNvSpPr/>
            <p:nvPr/>
          </p:nvSpPr>
          <p:spPr>
            <a:xfrm>
              <a:off x="5387351" y="1981026"/>
              <a:ext cx="99643" cy="4872"/>
            </a:xfrm>
            <a:custGeom>
              <a:avLst/>
              <a:gdLst/>
              <a:ahLst/>
              <a:cxnLst/>
              <a:rect l="l" t="t" r="r" b="b"/>
              <a:pathLst>
                <a:path w="3109" h="152" extrusionOk="0">
                  <a:moveTo>
                    <a:pt x="1554" y="1"/>
                  </a:moveTo>
                  <a:cubicBezTo>
                    <a:pt x="702" y="1"/>
                    <a:pt x="0" y="34"/>
                    <a:pt x="0" y="68"/>
                  </a:cubicBezTo>
                  <a:cubicBezTo>
                    <a:pt x="0" y="118"/>
                    <a:pt x="702" y="151"/>
                    <a:pt x="1554" y="151"/>
                  </a:cubicBezTo>
                  <a:cubicBezTo>
                    <a:pt x="2423" y="151"/>
                    <a:pt x="3108" y="118"/>
                    <a:pt x="3108" y="68"/>
                  </a:cubicBezTo>
                  <a:cubicBezTo>
                    <a:pt x="3108" y="34"/>
                    <a:pt x="2423" y="1"/>
                    <a:pt x="15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32;p34">
              <a:extLst>
                <a:ext uri="{FF2B5EF4-FFF2-40B4-BE49-F238E27FC236}">
                  <a16:creationId xmlns:a16="http://schemas.microsoft.com/office/drawing/2014/main" id="{655C8A49-DF18-4B33-B06B-F37ED8342E06}"/>
                </a:ext>
              </a:extLst>
            </p:cNvPr>
            <p:cNvSpPr/>
            <p:nvPr/>
          </p:nvSpPr>
          <p:spPr>
            <a:xfrm>
              <a:off x="5514269" y="1981026"/>
              <a:ext cx="396843" cy="4872"/>
            </a:xfrm>
            <a:custGeom>
              <a:avLst/>
              <a:gdLst/>
              <a:ahLst/>
              <a:cxnLst/>
              <a:rect l="l" t="t" r="r" b="b"/>
              <a:pathLst>
                <a:path w="12382" h="152" extrusionOk="0">
                  <a:moveTo>
                    <a:pt x="6199" y="1"/>
                  </a:moveTo>
                  <a:cubicBezTo>
                    <a:pt x="2774" y="1"/>
                    <a:pt x="0" y="34"/>
                    <a:pt x="0" y="68"/>
                  </a:cubicBezTo>
                  <a:cubicBezTo>
                    <a:pt x="0" y="118"/>
                    <a:pt x="2774" y="151"/>
                    <a:pt x="6199" y="151"/>
                  </a:cubicBezTo>
                  <a:cubicBezTo>
                    <a:pt x="9608" y="151"/>
                    <a:pt x="12381" y="118"/>
                    <a:pt x="12381" y="68"/>
                  </a:cubicBezTo>
                  <a:cubicBezTo>
                    <a:pt x="12381" y="34"/>
                    <a:pt x="9608" y="1"/>
                    <a:pt x="619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33;p34">
              <a:extLst>
                <a:ext uri="{FF2B5EF4-FFF2-40B4-BE49-F238E27FC236}">
                  <a16:creationId xmlns:a16="http://schemas.microsoft.com/office/drawing/2014/main" id="{BBD40466-246E-46ED-A986-1D1717C816D9}"/>
                </a:ext>
              </a:extLst>
            </p:cNvPr>
            <p:cNvSpPr/>
            <p:nvPr/>
          </p:nvSpPr>
          <p:spPr>
            <a:xfrm>
              <a:off x="5375556" y="2232202"/>
              <a:ext cx="99643" cy="4840"/>
            </a:xfrm>
            <a:custGeom>
              <a:avLst/>
              <a:gdLst/>
              <a:ahLst/>
              <a:cxnLst/>
              <a:rect l="l" t="t" r="r" b="b"/>
              <a:pathLst>
                <a:path w="3109" h="151" extrusionOk="0">
                  <a:moveTo>
                    <a:pt x="1555" y="0"/>
                  </a:moveTo>
                  <a:cubicBezTo>
                    <a:pt x="702" y="0"/>
                    <a:pt x="1" y="33"/>
                    <a:pt x="1" y="84"/>
                  </a:cubicBezTo>
                  <a:cubicBezTo>
                    <a:pt x="1" y="117"/>
                    <a:pt x="702" y="150"/>
                    <a:pt x="1555" y="150"/>
                  </a:cubicBezTo>
                  <a:cubicBezTo>
                    <a:pt x="2423" y="150"/>
                    <a:pt x="3108" y="117"/>
                    <a:pt x="3108" y="84"/>
                  </a:cubicBezTo>
                  <a:cubicBezTo>
                    <a:pt x="3108" y="33"/>
                    <a:pt x="2423" y="0"/>
                    <a:pt x="15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34;p34">
              <a:extLst>
                <a:ext uri="{FF2B5EF4-FFF2-40B4-BE49-F238E27FC236}">
                  <a16:creationId xmlns:a16="http://schemas.microsoft.com/office/drawing/2014/main" id="{C9FBCF8B-9E2F-4AB6-90AE-00953F91A4FD}"/>
                </a:ext>
              </a:extLst>
            </p:cNvPr>
            <p:cNvSpPr/>
            <p:nvPr/>
          </p:nvSpPr>
          <p:spPr>
            <a:xfrm>
              <a:off x="5502474" y="2232202"/>
              <a:ext cx="397388" cy="4840"/>
            </a:xfrm>
            <a:custGeom>
              <a:avLst/>
              <a:gdLst/>
              <a:ahLst/>
              <a:cxnLst/>
              <a:rect l="l" t="t" r="r" b="b"/>
              <a:pathLst>
                <a:path w="12399" h="151" extrusionOk="0">
                  <a:moveTo>
                    <a:pt x="6199" y="0"/>
                  </a:moveTo>
                  <a:cubicBezTo>
                    <a:pt x="2774" y="0"/>
                    <a:pt x="1" y="33"/>
                    <a:pt x="1" y="84"/>
                  </a:cubicBezTo>
                  <a:cubicBezTo>
                    <a:pt x="1" y="117"/>
                    <a:pt x="2774" y="150"/>
                    <a:pt x="6199" y="150"/>
                  </a:cubicBezTo>
                  <a:cubicBezTo>
                    <a:pt x="9608" y="150"/>
                    <a:pt x="12398" y="117"/>
                    <a:pt x="12398" y="84"/>
                  </a:cubicBezTo>
                  <a:cubicBezTo>
                    <a:pt x="12398" y="33"/>
                    <a:pt x="9625" y="0"/>
                    <a:pt x="619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35;p34">
              <a:extLst>
                <a:ext uri="{FF2B5EF4-FFF2-40B4-BE49-F238E27FC236}">
                  <a16:creationId xmlns:a16="http://schemas.microsoft.com/office/drawing/2014/main" id="{03ECC380-A167-4AA7-BA3A-91BA58325D6A}"/>
                </a:ext>
              </a:extLst>
            </p:cNvPr>
            <p:cNvSpPr/>
            <p:nvPr/>
          </p:nvSpPr>
          <p:spPr>
            <a:xfrm>
              <a:off x="5366999" y="2348383"/>
              <a:ext cx="397388" cy="4872"/>
            </a:xfrm>
            <a:custGeom>
              <a:avLst/>
              <a:gdLst/>
              <a:ahLst/>
              <a:cxnLst/>
              <a:rect l="l" t="t" r="r" b="b"/>
              <a:pathLst>
                <a:path w="12399" h="152" extrusionOk="0">
                  <a:moveTo>
                    <a:pt x="6199" y="1"/>
                  </a:moveTo>
                  <a:cubicBezTo>
                    <a:pt x="2774" y="1"/>
                    <a:pt x="0" y="34"/>
                    <a:pt x="0" y="68"/>
                  </a:cubicBezTo>
                  <a:cubicBezTo>
                    <a:pt x="0" y="118"/>
                    <a:pt x="2774" y="151"/>
                    <a:pt x="6199" y="151"/>
                  </a:cubicBezTo>
                  <a:cubicBezTo>
                    <a:pt x="9624" y="151"/>
                    <a:pt x="12398" y="118"/>
                    <a:pt x="12398" y="68"/>
                  </a:cubicBezTo>
                  <a:cubicBezTo>
                    <a:pt x="12398" y="34"/>
                    <a:pt x="9624" y="1"/>
                    <a:pt x="619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36;p34">
              <a:extLst>
                <a:ext uri="{FF2B5EF4-FFF2-40B4-BE49-F238E27FC236}">
                  <a16:creationId xmlns:a16="http://schemas.microsoft.com/office/drawing/2014/main" id="{DFB84EE6-5CA3-4B85-8656-B89FAF200FC7}"/>
                </a:ext>
              </a:extLst>
            </p:cNvPr>
            <p:cNvSpPr/>
            <p:nvPr/>
          </p:nvSpPr>
          <p:spPr>
            <a:xfrm>
              <a:off x="5390556" y="2051728"/>
              <a:ext cx="140347" cy="4840"/>
            </a:xfrm>
            <a:custGeom>
              <a:avLst/>
              <a:gdLst/>
              <a:ahLst/>
              <a:cxnLst/>
              <a:rect l="l" t="t" r="r" b="b"/>
              <a:pathLst>
                <a:path w="4379" h="151" extrusionOk="0">
                  <a:moveTo>
                    <a:pt x="2189" y="0"/>
                  </a:moveTo>
                  <a:cubicBezTo>
                    <a:pt x="986" y="0"/>
                    <a:pt x="0" y="34"/>
                    <a:pt x="0" y="84"/>
                  </a:cubicBezTo>
                  <a:cubicBezTo>
                    <a:pt x="0" y="117"/>
                    <a:pt x="986" y="151"/>
                    <a:pt x="2189" y="151"/>
                  </a:cubicBezTo>
                  <a:cubicBezTo>
                    <a:pt x="3409" y="151"/>
                    <a:pt x="4378" y="117"/>
                    <a:pt x="4378" y="84"/>
                  </a:cubicBezTo>
                  <a:cubicBezTo>
                    <a:pt x="4378" y="34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37;p34">
              <a:extLst>
                <a:ext uri="{FF2B5EF4-FFF2-40B4-BE49-F238E27FC236}">
                  <a16:creationId xmlns:a16="http://schemas.microsoft.com/office/drawing/2014/main" id="{CF099B9C-5380-4599-96EF-0BBD543498AD}"/>
                </a:ext>
              </a:extLst>
            </p:cNvPr>
            <p:cNvSpPr/>
            <p:nvPr/>
          </p:nvSpPr>
          <p:spPr>
            <a:xfrm>
              <a:off x="5387351" y="2155602"/>
              <a:ext cx="140315" cy="5384"/>
            </a:xfrm>
            <a:custGeom>
              <a:avLst/>
              <a:gdLst/>
              <a:ahLst/>
              <a:cxnLst/>
              <a:rect l="l" t="t" r="r" b="b"/>
              <a:pathLst>
                <a:path w="4378" h="168" extrusionOk="0">
                  <a:moveTo>
                    <a:pt x="2189" y="1"/>
                  </a:moveTo>
                  <a:cubicBezTo>
                    <a:pt x="969" y="1"/>
                    <a:pt x="0" y="51"/>
                    <a:pt x="0" y="84"/>
                  </a:cubicBezTo>
                  <a:cubicBezTo>
                    <a:pt x="0" y="134"/>
                    <a:pt x="969" y="168"/>
                    <a:pt x="2189" y="168"/>
                  </a:cubicBezTo>
                  <a:cubicBezTo>
                    <a:pt x="3392" y="168"/>
                    <a:pt x="4378" y="134"/>
                    <a:pt x="4378" y="84"/>
                  </a:cubicBezTo>
                  <a:cubicBezTo>
                    <a:pt x="4378" y="51"/>
                    <a:pt x="3392" y="1"/>
                    <a:pt x="218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38;p34">
              <a:extLst>
                <a:ext uri="{FF2B5EF4-FFF2-40B4-BE49-F238E27FC236}">
                  <a16:creationId xmlns:a16="http://schemas.microsoft.com/office/drawing/2014/main" id="{BEA3611D-2D9B-4271-BAAA-1EB1BB689877}"/>
                </a:ext>
              </a:extLst>
            </p:cNvPr>
            <p:cNvSpPr/>
            <p:nvPr/>
          </p:nvSpPr>
          <p:spPr>
            <a:xfrm>
              <a:off x="5505679" y="2304475"/>
              <a:ext cx="140347" cy="5384"/>
            </a:xfrm>
            <a:custGeom>
              <a:avLst/>
              <a:gdLst/>
              <a:ahLst/>
              <a:cxnLst/>
              <a:rect l="l" t="t" r="r" b="b"/>
              <a:pathLst>
                <a:path w="4379" h="168" extrusionOk="0">
                  <a:moveTo>
                    <a:pt x="2190" y="1"/>
                  </a:moveTo>
                  <a:cubicBezTo>
                    <a:pt x="987" y="1"/>
                    <a:pt x="1" y="34"/>
                    <a:pt x="1" y="84"/>
                  </a:cubicBezTo>
                  <a:cubicBezTo>
                    <a:pt x="1" y="118"/>
                    <a:pt x="987" y="168"/>
                    <a:pt x="2190" y="168"/>
                  </a:cubicBezTo>
                  <a:cubicBezTo>
                    <a:pt x="3393" y="168"/>
                    <a:pt x="4378" y="118"/>
                    <a:pt x="4378" y="84"/>
                  </a:cubicBezTo>
                  <a:cubicBezTo>
                    <a:pt x="4378" y="34"/>
                    <a:pt x="3393" y="1"/>
                    <a:pt x="2190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39;p34">
              <a:extLst>
                <a:ext uri="{FF2B5EF4-FFF2-40B4-BE49-F238E27FC236}">
                  <a16:creationId xmlns:a16="http://schemas.microsoft.com/office/drawing/2014/main" id="{FDF4C4F0-9401-4931-B8CE-D2147BEA8BAC}"/>
                </a:ext>
              </a:extLst>
            </p:cNvPr>
            <p:cNvSpPr/>
            <p:nvPr/>
          </p:nvSpPr>
          <p:spPr>
            <a:xfrm>
              <a:off x="5682948" y="2051728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98" y="0"/>
                  </a:moveTo>
                  <a:cubicBezTo>
                    <a:pt x="2507" y="0"/>
                    <a:pt x="0" y="34"/>
                    <a:pt x="0" y="84"/>
                  </a:cubicBezTo>
                  <a:cubicBezTo>
                    <a:pt x="0" y="117"/>
                    <a:pt x="2507" y="151"/>
                    <a:pt x="5598" y="151"/>
                  </a:cubicBezTo>
                  <a:cubicBezTo>
                    <a:pt x="8689" y="151"/>
                    <a:pt x="11178" y="117"/>
                    <a:pt x="11178" y="84"/>
                  </a:cubicBezTo>
                  <a:cubicBezTo>
                    <a:pt x="11178" y="34"/>
                    <a:pt x="8689" y="0"/>
                    <a:pt x="55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40;p34">
              <a:extLst>
                <a:ext uri="{FF2B5EF4-FFF2-40B4-BE49-F238E27FC236}">
                  <a16:creationId xmlns:a16="http://schemas.microsoft.com/office/drawing/2014/main" id="{0ADCC85D-C26F-41E5-A462-41D84A778883}"/>
                </a:ext>
              </a:extLst>
            </p:cNvPr>
            <p:cNvSpPr/>
            <p:nvPr/>
          </p:nvSpPr>
          <p:spPr>
            <a:xfrm>
              <a:off x="5572632" y="2162044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81" y="0"/>
                  </a:moveTo>
                  <a:cubicBezTo>
                    <a:pt x="2490" y="0"/>
                    <a:pt x="0" y="34"/>
                    <a:pt x="0" y="67"/>
                  </a:cubicBezTo>
                  <a:cubicBezTo>
                    <a:pt x="0" y="117"/>
                    <a:pt x="2490" y="151"/>
                    <a:pt x="5581" y="151"/>
                  </a:cubicBezTo>
                  <a:cubicBezTo>
                    <a:pt x="8672" y="151"/>
                    <a:pt x="11178" y="117"/>
                    <a:pt x="11178" y="67"/>
                  </a:cubicBezTo>
                  <a:cubicBezTo>
                    <a:pt x="11178" y="34"/>
                    <a:pt x="8672" y="0"/>
                    <a:pt x="5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941;p34">
              <a:extLst>
                <a:ext uri="{FF2B5EF4-FFF2-40B4-BE49-F238E27FC236}">
                  <a16:creationId xmlns:a16="http://schemas.microsoft.com/office/drawing/2014/main" id="{F029309E-0569-43C3-B7A4-7149ADB410BE}"/>
                </a:ext>
              </a:extLst>
            </p:cNvPr>
            <p:cNvSpPr/>
            <p:nvPr/>
          </p:nvSpPr>
          <p:spPr>
            <a:xfrm>
              <a:off x="5695800" y="2304475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81" y="1"/>
                  </a:moveTo>
                  <a:cubicBezTo>
                    <a:pt x="2507" y="1"/>
                    <a:pt x="0" y="34"/>
                    <a:pt x="0" y="84"/>
                  </a:cubicBezTo>
                  <a:cubicBezTo>
                    <a:pt x="0" y="118"/>
                    <a:pt x="2507" y="168"/>
                    <a:pt x="5581" y="168"/>
                  </a:cubicBezTo>
                  <a:cubicBezTo>
                    <a:pt x="8672" y="168"/>
                    <a:pt x="11178" y="118"/>
                    <a:pt x="11178" y="84"/>
                  </a:cubicBezTo>
                  <a:cubicBezTo>
                    <a:pt x="11178" y="34"/>
                    <a:pt x="8672" y="1"/>
                    <a:pt x="5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942;p34">
              <a:extLst>
                <a:ext uri="{FF2B5EF4-FFF2-40B4-BE49-F238E27FC236}">
                  <a16:creationId xmlns:a16="http://schemas.microsoft.com/office/drawing/2014/main" id="{5ADA24DC-B34A-4E0C-BDA9-0F0EB8EFE25A}"/>
                </a:ext>
              </a:extLst>
            </p:cNvPr>
            <p:cNvSpPr/>
            <p:nvPr/>
          </p:nvSpPr>
          <p:spPr>
            <a:xfrm>
              <a:off x="5368602" y="2431938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81" y="0"/>
                  </a:moveTo>
                  <a:cubicBezTo>
                    <a:pt x="2507" y="0"/>
                    <a:pt x="0" y="34"/>
                    <a:pt x="0" y="84"/>
                  </a:cubicBezTo>
                  <a:cubicBezTo>
                    <a:pt x="0" y="134"/>
                    <a:pt x="2507" y="167"/>
                    <a:pt x="5581" y="167"/>
                  </a:cubicBezTo>
                  <a:cubicBezTo>
                    <a:pt x="8672" y="167"/>
                    <a:pt x="11178" y="134"/>
                    <a:pt x="11178" y="84"/>
                  </a:cubicBezTo>
                  <a:cubicBezTo>
                    <a:pt x="11178" y="34"/>
                    <a:pt x="8672" y="0"/>
                    <a:pt x="5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943;p34">
              <a:extLst>
                <a:ext uri="{FF2B5EF4-FFF2-40B4-BE49-F238E27FC236}">
                  <a16:creationId xmlns:a16="http://schemas.microsoft.com/office/drawing/2014/main" id="{19652CD1-3B59-4A08-BCD4-236A90029339}"/>
                </a:ext>
              </a:extLst>
            </p:cNvPr>
            <p:cNvSpPr/>
            <p:nvPr/>
          </p:nvSpPr>
          <p:spPr>
            <a:xfrm>
              <a:off x="5764868" y="2431938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98" y="0"/>
                  </a:moveTo>
                  <a:cubicBezTo>
                    <a:pt x="2507" y="0"/>
                    <a:pt x="1" y="34"/>
                    <a:pt x="1" y="84"/>
                  </a:cubicBezTo>
                  <a:cubicBezTo>
                    <a:pt x="1" y="134"/>
                    <a:pt x="2507" y="167"/>
                    <a:pt x="5598" y="167"/>
                  </a:cubicBezTo>
                  <a:cubicBezTo>
                    <a:pt x="8673" y="167"/>
                    <a:pt x="11179" y="134"/>
                    <a:pt x="11179" y="84"/>
                  </a:cubicBezTo>
                  <a:cubicBezTo>
                    <a:pt x="11179" y="34"/>
                    <a:pt x="8673" y="0"/>
                    <a:pt x="55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944;p34">
              <a:extLst>
                <a:ext uri="{FF2B5EF4-FFF2-40B4-BE49-F238E27FC236}">
                  <a16:creationId xmlns:a16="http://schemas.microsoft.com/office/drawing/2014/main" id="{80D6004F-5212-4229-80E7-33CE648CC6EA}"/>
                </a:ext>
              </a:extLst>
            </p:cNvPr>
            <p:cNvSpPr/>
            <p:nvPr/>
          </p:nvSpPr>
          <p:spPr>
            <a:xfrm>
              <a:off x="5368602" y="2473699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81" y="1"/>
                  </a:moveTo>
                  <a:cubicBezTo>
                    <a:pt x="2490" y="1"/>
                    <a:pt x="0" y="34"/>
                    <a:pt x="0" y="67"/>
                  </a:cubicBezTo>
                  <a:cubicBezTo>
                    <a:pt x="0" y="118"/>
                    <a:pt x="2507" y="151"/>
                    <a:pt x="5581" y="151"/>
                  </a:cubicBezTo>
                  <a:cubicBezTo>
                    <a:pt x="8672" y="151"/>
                    <a:pt x="11178" y="118"/>
                    <a:pt x="11178" y="67"/>
                  </a:cubicBezTo>
                  <a:cubicBezTo>
                    <a:pt x="11178" y="34"/>
                    <a:pt x="8672" y="1"/>
                    <a:pt x="5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945;p34">
              <a:extLst>
                <a:ext uri="{FF2B5EF4-FFF2-40B4-BE49-F238E27FC236}">
                  <a16:creationId xmlns:a16="http://schemas.microsoft.com/office/drawing/2014/main" id="{AEB91496-B8AD-4EE9-836F-36681B072E47}"/>
                </a:ext>
              </a:extLst>
            </p:cNvPr>
            <p:cNvSpPr/>
            <p:nvPr/>
          </p:nvSpPr>
          <p:spPr>
            <a:xfrm>
              <a:off x="5385748" y="2081695"/>
              <a:ext cx="358800" cy="4872"/>
            </a:xfrm>
            <a:custGeom>
              <a:avLst/>
              <a:gdLst/>
              <a:ahLst/>
              <a:cxnLst/>
              <a:rect l="l" t="t" r="r" b="b"/>
              <a:pathLst>
                <a:path w="11195" h="152" extrusionOk="0">
                  <a:moveTo>
                    <a:pt x="5597" y="1"/>
                  </a:moveTo>
                  <a:cubicBezTo>
                    <a:pt x="2506" y="1"/>
                    <a:pt x="0" y="34"/>
                    <a:pt x="0" y="84"/>
                  </a:cubicBezTo>
                  <a:cubicBezTo>
                    <a:pt x="0" y="118"/>
                    <a:pt x="2506" y="151"/>
                    <a:pt x="5597" y="151"/>
                  </a:cubicBezTo>
                  <a:cubicBezTo>
                    <a:pt x="8689" y="151"/>
                    <a:pt x="11195" y="118"/>
                    <a:pt x="11195" y="84"/>
                  </a:cubicBezTo>
                  <a:cubicBezTo>
                    <a:pt x="11195" y="34"/>
                    <a:pt x="8689" y="1"/>
                    <a:pt x="55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946;p34">
              <a:extLst>
                <a:ext uri="{FF2B5EF4-FFF2-40B4-BE49-F238E27FC236}">
                  <a16:creationId xmlns:a16="http://schemas.microsoft.com/office/drawing/2014/main" id="{3930FB02-0421-4D97-805B-C661B02C2F35}"/>
                </a:ext>
              </a:extLst>
            </p:cNvPr>
            <p:cNvSpPr/>
            <p:nvPr/>
          </p:nvSpPr>
          <p:spPr>
            <a:xfrm>
              <a:off x="5556575" y="2052241"/>
              <a:ext cx="92144" cy="4872"/>
            </a:xfrm>
            <a:custGeom>
              <a:avLst/>
              <a:gdLst/>
              <a:ahLst/>
              <a:cxnLst/>
              <a:rect l="l" t="t" r="r" b="b"/>
              <a:pathLst>
                <a:path w="2875" h="152" extrusionOk="0">
                  <a:moveTo>
                    <a:pt x="1437" y="1"/>
                  </a:moveTo>
                  <a:cubicBezTo>
                    <a:pt x="635" y="1"/>
                    <a:pt x="0" y="34"/>
                    <a:pt x="0" y="85"/>
                  </a:cubicBezTo>
                  <a:cubicBezTo>
                    <a:pt x="0" y="118"/>
                    <a:pt x="635" y="151"/>
                    <a:pt x="1437" y="151"/>
                  </a:cubicBezTo>
                  <a:cubicBezTo>
                    <a:pt x="2222" y="151"/>
                    <a:pt x="2874" y="118"/>
                    <a:pt x="2874" y="85"/>
                  </a:cubicBezTo>
                  <a:cubicBezTo>
                    <a:pt x="2874" y="34"/>
                    <a:pt x="2222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947;p34">
              <a:extLst>
                <a:ext uri="{FF2B5EF4-FFF2-40B4-BE49-F238E27FC236}">
                  <a16:creationId xmlns:a16="http://schemas.microsoft.com/office/drawing/2014/main" id="{DE369B46-DB79-42F3-954D-B717910C316D}"/>
                </a:ext>
              </a:extLst>
            </p:cNvPr>
            <p:cNvSpPr/>
            <p:nvPr/>
          </p:nvSpPr>
          <p:spPr>
            <a:xfrm>
              <a:off x="5371262" y="2266463"/>
              <a:ext cx="92144" cy="4840"/>
            </a:xfrm>
            <a:custGeom>
              <a:avLst/>
              <a:gdLst/>
              <a:ahLst/>
              <a:cxnLst/>
              <a:rect l="l" t="t" r="r" b="b"/>
              <a:pathLst>
                <a:path w="2875" h="151" extrusionOk="0">
                  <a:moveTo>
                    <a:pt x="1438" y="0"/>
                  </a:moveTo>
                  <a:cubicBezTo>
                    <a:pt x="636" y="0"/>
                    <a:pt x="1" y="34"/>
                    <a:pt x="1" y="84"/>
                  </a:cubicBezTo>
                  <a:cubicBezTo>
                    <a:pt x="1" y="117"/>
                    <a:pt x="636" y="151"/>
                    <a:pt x="1438" y="151"/>
                  </a:cubicBezTo>
                  <a:cubicBezTo>
                    <a:pt x="2240" y="151"/>
                    <a:pt x="2875" y="117"/>
                    <a:pt x="2875" y="84"/>
                  </a:cubicBezTo>
                  <a:cubicBezTo>
                    <a:pt x="2875" y="34"/>
                    <a:pt x="2240" y="0"/>
                    <a:pt x="14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948;p34">
              <a:extLst>
                <a:ext uri="{FF2B5EF4-FFF2-40B4-BE49-F238E27FC236}">
                  <a16:creationId xmlns:a16="http://schemas.microsoft.com/office/drawing/2014/main" id="{7F560315-0D69-4E59-ACA2-3C7A41405AE9}"/>
                </a:ext>
              </a:extLst>
            </p:cNvPr>
            <p:cNvSpPr/>
            <p:nvPr/>
          </p:nvSpPr>
          <p:spPr>
            <a:xfrm>
              <a:off x="5369146" y="2304475"/>
              <a:ext cx="92144" cy="5384"/>
            </a:xfrm>
            <a:custGeom>
              <a:avLst/>
              <a:gdLst/>
              <a:ahLst/>
              <a:cxnLst/>
              <a:rect l="l" t="t" r="r" b="b"/>
              <a:pathLst>
                <a:path w="2875" h="168" extrusionOk="0">
                  <a:moveTo>
                    <a:pt x="1437" y="1"/>
                  </a:moveTo>
                  <a:cubicBezTo>
                    <a:pt x="635" y="1"/>
                    <a:pt x="0" y="34"/>
                    <a:pt x="0" y="84"/>
                  </a:cubicBezTo>
                  <a:cubicBezTo>
                    <a:pt x="0" y="118"/>
                    <a:pt x="635" y="168"/>
                    <a:pt x="1437" y="168"/>
                  </a:cubicBezTo>
                  <a:cubicBezTo>
                    <a:pt x="2239" y="168"/>
                    <a:pt x="2874" y="118"/>
                    <a:pt x="2874" y="84"/>
                  </a:cubicBezTo>
                  <a:cubicBezTo>
                    <a:pt x="2874" y="34"/>
                    <a:pt x="2239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949;p34">
              <a:extLst>
                <a:ext uri="{FF2B5EF4-FFF2-40B4-BE49-F238E27FC236}">
                  <a16:creationId xmlns:a16="http://schemas.microsoft.com/office/drawing/2014/main" id="{4E527B42-41DA-4E01-AC81-146EAE947C60}"/>
                </a:ext>
              </a:extLst>
            </p:cNvPr>
            <p:cNvSpPr/>
            <p:nvPr/>
          </p:nvSpPr>
          <p:spPr>
            <a:xfrm>
              <a:off x="5263638" y="1917856"/>
              <a:ext cx="997684" cy="5384"/>
            </a:xfrm>
            <a:custGeom>
              <a:avLst/>
              <a:gdLst/>
              <a:ahLst/>
              <a:cxnLst/>
              <a:rect l="l" t="t" r="r" b="b"/>
              <a:pathLst>
                <a:path w="31129" h="168" extrusionOk="0">
                  <a:moveTo>
                    <a:pt x="15556" y="0"/>
                  </a:moveTo>
                  <a:cubicBezTo>
                    <a:pt x="6968" y="0"/>
                    <a:pt x="1" y="50"/>
                    <a:pt x="1" y="84"/>
                  </a:cubicBezTo>
                  <a:cubicBezTo>
                    <a:pt x="1" y="134"/>
                    <a:pt x="6968" y="167"/>
                    <a:pt x="15556" y="167"/>
                  </a:cubicBezTo>
                  <a:cubicBezTo>
                    <a:pt x="24161" y="167"/>
                    <a:pt x="31129" y="134"/>
                    <a:pt x="31129" y="84"/>
                  </a:cubicBezTo>
                  <a:cubicBezTo>
                    <a:pt x="31129" y="50"/>
                    <a:pt x="24161" y="0"/>
                    <a:pt x="155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950;p34">
              <a:extLst>
                <a:ext uri="{FF2B5EF4-FFF2-40B4-BE49-F238E27FC236}">
                  <a16:creationId xmlns:a16="http://schemas.microsoft.com/office/drawing/2014/main" id="{DAD08CBD-8564-41C1-BA62-F837158176B8}"/>
                </a:ext>
              </a:extLst>
            </p:cNvPr>
            <p:cNvSpPr/>
            <p:nvPr/>
          </p:nvSpPr>
          <p:spPr>
            <a:xfrm>
              <a:off x="5315046" y="1875005"/>
              <a:ext cx="27339" cy="23877"/>
            </a:xfrm>
            <a:custGeom>
              <a:avLst/>
              <a:gdLst/>
              <a:ahLst/>
              <a:cxnLst/>
              <a:rect l="l" t="t" r="r" b="b"/>
              <a:pathLst>
                <a:path w="853" h="745" extrusionOk="0">
                  <a:moveTo>
                    <a:pt x="485" y="0"/>
                  </a:moveTo>
                  <a:cubicBezTo>
                    <a:pt x="168" y="0"/>
                    <a:pt x="1" y="401"/>
                    <a:pt x="235" y="635"/>
                  </a:cubicBezTo>
                  <a:cubicBezTo>
                    <a:pt x="310" y="711"/>
                    <a:pt x="401" y="744"/>
                    <a:pt x="489" y="744"/>
                  </a:cubicBezTo>
                  <a:cubicBezTo>
                    <a:pt x="676" y="744"/>
                    <a:pt x="853" y="595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951;p34">
              <a:extLst>
                <a:ext uri="{FF2B5EF4-FFF2-40B4-BE49-F238E27FC236}">
                  <a16:creationId xmlns:a16="http://schemas.microsoft.com/office/drawing/2014/main" id="{F85BFE33-99CD-4B09-9A10-C29CC6140F5F}"/>
                </a:ext>
              </a:extLst>
            </p:cNvPr>
            <p:cNvSpPr/>
            <p:nvPr/>
          </p:nvSpPr>
          <p:spPr>
            <a:xfrm>
              <a:off x="5365909" y="1875005"/>
              <a:ext cx="27371" cy="23877"/>
            </a:xfrm>
            <a:custGeom>
              <a:avLst/>
              <a:gdLst/>
              <a:ahLst/>
              <a:cxnLst/>
              <a:rect l="l" t="t" r="r" b="b"/>
              <a:pathLst>
                <a:path w="854" h="745" extrusionOk="0">
                  <a:moveTo>
                    <a:pt x="485" y="0"/>
                  </a:moveTo>
                  <a:cubicBezTo>
                    <a:pt x="151" y="0"/>
                    <a:pt x="1" y="401"/>
                    <a:pt x="218" y="635"/>
                  </a:cubicBezTo>
                  <a:cubicBezTo>
                    <a:pt x="293" y="711"/>
                    <a:pt x="386" y="744"/>
                    <a:pt x="477" y="744"/>
                  </a:cubicBezTo>
                  <a:cubicBezTo>
                    <a:pt x="669" y="744"/>
                    <a:pt x="853" y="595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952;p34">
              <a:extLst>
                <a:ext uri="{FF2B5EF4-FFF2-40B4-BE49-F238E27FC236}">
                  <a16:creationId xmlns:a16="http://schemas.microsoft.com/office/drawing/2014/main" id="{D986B78C-EEC0-4733-9B06-43C59D95A67E}"/>
                </a:ext>
              </a:extLst>
            </p:cNvPr>
            <p:cNvSpPr/>
            <p:nvPr/>
          </p:nvSpPr>
          <p:spPr>
            <a:xfrm>
              <a:off x="5416260" y="1875005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502" y="0"/>
                  </a:moveTo>
                  <a:cubicBezTo>
                    <a:pt x="168" y="0"/>
                    <a:pt x="1" y="401"/>
                    <a:pt x="234" y="635"/>
                  </a:cubicBezTo>
                  <a:cubicBezTo>
                    <a:pt x="310" y="711"/>
                    <a:pt x="402" y="744"/>
                    <a:pt x="493" y="744"/>
                  </a:cubicBezTo>
                  <a:cubicBezTo>
                    <a:pt x="685" y="744"/>
                    <a:pt x="869" y="595"/>
                    <a:pt x="869" y="368"/>
                  </a:cubicBezTo>
                  <a:cubicBezTo>
                    <a:pt x="869" y="168"/>
                    <a:pt x="702" y="0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953;p34">
              <a:extLst>
                <a:ext uri="{FF2B5EF4-FFF2-40B4-BE49-F238E27FC236}">
                  <a16:creationId xmlns:a16="http://schemas.microsoft.com/office/drawing/2014/main" id="{A989C8F7-D218-40A9-BB5F-62E6912038FD}"/>
                </a:ext>
              </a:extLst>
            </p:cNvPr>
            <p:cNvSpPr/>
            <p:nvPr/>
          </p:nvSpPr>
          <p:spPr>
            <a:xfrm>
              <a:off x="6565990" y="1808052"/>
              <a:ext cx="1218862" cy="802244"/>
            </a:xfrm>
            <a:custGeom>
              <a:avLst/>
              <a:gdLst/>
              <a:ahLst/>
              <a:cxnLst/>
              <a:rect l="l" t="t" r="r" b="b"/>
              <a:pathLst>
                <a:path w="38030" h="25031" extrusionOk="0">
                  <a:moveTo>
                    <a:pt x="2607" y="1"/>
                  </a:moveTo>
                  <a:lnTo>
                    <a:pt x="1" y="25030"/>
                  </a:lnTo>
                  <a:lnTo>
                    <a:pt x="35139" y="25030"/>
                  </a:lnTo>
                  <a:lnTo>
                    <a:pt x="3803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954;p34">
              <a:extLst>
                <a:ext uri="{FF2B5EF4-FFF2-40B4-BE49-F238E27FC236}">
                  <a16:creationId xmlns:a16="http://schemas.microsoft.com/office/drawing/2014/main" id="{3607F46F-58F3-4412-9C92-90283D9AB424}"/>
                </a:ext>
              </a:extLst>
            </p:cNvPr>
            <p:cNvSpPr/>
            <p:nvPr/>
          </p:nvSpPr>
          <p:spPr>
            <a:xfrm>
              <a:off x="6508684" y="1808052"/>
              <a:ext cx="1218862" cy="802244"/>
            </a:xfrm>
            <a:custGeom>
              <a:avLst/>
              <a:gdLst/>
              <a:ahLst/>
              <a:cxnLst/>
              <a:rect l="l" t="t" r="r" b="b"/>
              <a:pathLst>
                <a:path w="38030" h="25031" extrusionOk="0">
                  <a:moveTo>
                    <a:pt x="2608" y="1"/>
                  </a:moveTo>
                  <a:lnTo>
                    <a:pt x="1" y="25030"/>
                  </a:lnTo>
                  <a:lnTo>
                    <a:pt x="35139" y="25030"/>
                  </a:lnTo>
                  <a:lnTo>
                    <a:pt x="3803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955;p34">
              <a:extLst>
                <a:ext uri="{FF2B5EF4-FFF2-40B4-BE49-F238E27FC236}">
                  <a16:creationId xmlns:a16="http://schemas.microsoft.com/office/drawing/2014/main" id="{6561A3B4-D6DD-4BC2-9B29-A390FCEB7C6B}"/>
                </a:ext>
              </a:extLst>
            </p:cNvPr>
            <p:cNvSpPr/>
            <p:nvPr/>
          </p:nvSpPr>
          <p:spPr>
            <a:xfrm>
              <a:off x="6548330" y="1829494"/>
              <a:ext cx="1131012" cy="744393"/>
            </a:xfrm>
            <a:custGeom>
              <a:avLst/>
              <a:gdLst/>
              <a:ahLst/>
              <a:cxnLst/>
              <a:rect l="l" t="t" r="r" b="b"/>
              <a:pathLst>
                <a:path w="35289" h="23226" extrusionOk="0">
                  <a:moveTo>
                    <a:pt x="2406" y="0"/>
                  </a:moveTo>
                  <a:lnTo>
                    <a:pt x="0" y="23225"/>
                  </a:lnTo>
                  <a:lnTo>
                    <a:pt x="32599" y="23225"/>
                  </a:lnTo>
                  <a:lnTo>
                    <a:pt x="352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956;p34">
              <a:extLst>
                <a:ext uri="{FF2B5EF4-FFF2-40B4-BE49-F238E27FC236}">
                  <a16:creationId xmlns:a16="http://schemas.microsoft.com/office/drawing/2014/main" id="{6A6F949C-36F9-49C6-83FB-7A66CE39ABB8}"/>
                </a:ext>
              </a:extLst>
            </p:cNvPr>
            <p:cNvSpPr/>
            <p:nvPr/>
          </p:nvSpPr>
          <p:spPr>
            <a:xfrm>
              <a:off x="6660794" y="1938720"/>
              <a:ext cx="54100" cy="499660"/>
            </a:xfrm>
            <a:custGeom>
              <a:avLst/>
              <a:gdLst/>
              <a:ahLst/>
              <a:cxnLst/>
              <a:rect l="l" t="t" r="r" b="b"/>
              <a:pathLst>
                <a:path w="1688" h="15590" extrusionOk="0">
                  <a:moveTo>
                    <a:pt x="1654" y="1"/>
                  </a:moveTo>
                  <a:lnTo>
                    <a:pt x="1654" y="1"/>
                  </a:lnTo>
                  <a:cubicBezTo>
                    <a:pt x="1604" y="1"/>
                    <a:pt x="1220" y="3493"/>
                    <a:pt x="769" y="7787"/>
                  </a:cubicBezTo>
                  <a:cubicBezTo>
                    <a:pt x="318" y="12098"/>
                    <a:pt x="0" y="15590"/>
                    <a:pt x="50" y="15590"/>
                  </a:cubicBezTo>
                  <a:cubicBezTo>
                    <a:pt x="50" y="15590"/>
                    <a:pt x="51" y="15590"/>
                    <a:pt x="51" y="15590"/>
                  </a:cubicBezTo>
                  <a:cubicBezTo>
                    <a:pt x="86" y="15590"/>
                    <a:pt x="486" y="12104"/>
                    <a:pt x="919" y="7804"/>
                  </a:cubicBezTo>
                  <a:cubicBezTo>
                    <a:pt x="1370" y="3510"/>
                    <a:pt x="1688" y="17"/>
                    <a:pt x="16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957;p34">
              <a:extLst>
                <a:ext uri="{FF2B5EF4-FFF2-40B4-BE49-F238E27FC236}">
                  <a16:creationId xmlns:a16="http://schemas.microsoft.com/office/drawing/2014/main" id="{9E329068-EBD4-4583-8823-2CB933ECBCB7}"/>
                </a:ext>
              </a:extLst>
            </p:cNvPr>
            <p:cNvSpPr/>
            <p:nvPr/>
          </p:nvSpPr>
          <p:spPr>
            <a:xfrm>
              <a:off x="6747553" y="1961219"/>
              <a:ext cx="104964" cy="5384"/>
            </a:xfrm>
            <a:custGeom>
              <a:avLst/>
              <a:gdLst/>
              <a:ahLst/>
              <a:cxnLst/>
              <a:rect l="l" t="t" r="r" b="b"/>
              <a:pathLst>
                <a:path w="3275" h="168" extrusionOk="0">
                  <a:moveTo>
                    <a:pt x="1637" y="1"/>
                  </a:moveTo>
                  <a:cubicBezTo>
                    <a:pt x="735" y="1"/>
                    <a:pt x="0" y="34"/>
                    <a:pt x="0" y="84"/>
                  </a:cubicBezTo>
                  <a:cubicBezTo>
                    <a:pt x="0" y="117"/>
                    <a:pt x="735" y="168"/>
                    <a:pt x="1637" y="168"/>
                  </a:cubicBezTo>
                  <a:cubicBezTo>
                    <a:pt x="2540" y="168"/>
                    <a:pt x="3275" y="117"/>
                    <a:pt x="3275" y="84"/>
                  </a:cubicBezTo>
                  <a:cubicBezTo>
                    <a:pt x="3275" y="34"/>
                    <a:pt x="2540" y="1"/>
                    <a:pt x="16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958;p34">
              <a:extLst>
                <a:ext uri="{FF2B5EF4-FFF2-40B4-BE49-F238E27FC236}">
                  <a16:creationId xmlns:a16="http://schemas.microsoft.com/office/drawing/2014/main" id="{A5050189-7462-420B-96AF-75CE768DB988}"/>
                </a:ext>
              </a:extLst>
            </p:cNvPr>
            <p:cNvSpPr/>
            <p:nvPr/>
          </p:nvSpPr>
          <p:spPr>
            <a:xfrm>
              <a:off x="6880881" y="1961219"/>
              <a:ext cx="417740" cy="5384"/>
            </a:xfrm>
            <a:custGeom>
              <a:avLst/>
              <a:gdLst/>
              <a:ahLst/>
              <a:cxnLst/>
              <a:rect l="l" t="t" r="r" b="b"/>
              <a:pathLst>
                <a:path w="13034" h="168" extrusionOk="0">
                  <a:moveTo>
                    <a:pt x="6517" y="1"/>
                  </a:moveTo>
                  <a:cubicBezTo>
                    <a:pt x="2924" y="1"/>
                    <a:pt x="0" y="34"/>
                    <a:pt x="0" y="84"/>
                  </a:cubicBezTo>
                  <a:cubicBezTo>
                    <a:pt x="0" y="117"/>
                    <a:pt x="2924" y="168"/>
                    <a:pt x="6517" y="168"/>
                  </a:cubicBezTo>
                  <a:cubicBezTo>
                    <a:pt x="10126" y="168"/>
                    <a:pt x="13033" y="117"/>
                    <a:pt x="13033" y="84"/>
                  </a:cubicBezTo>
                  <a:cubicBezTo>
                    <a:pt x="13033" y="34"/>
                    <a:pt x="10126" y="1"/>
                    <a:pt x="651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959;p34">
              <a:extLst>
                <a:ext uri="{FF2B5EF4-FFF2-40B4-BE49-F238E27FC236}">
                  <a16:creationId xmlns:a16="http://schemas.microsoft.com/office/drawing/2014/main" id="{262C2BD6-B806-4694-95DE-25433A05EEDC}"/>
                </a:ext>
              </a:extLst>
            </p:cNvPr>
            <p:cNvSpPr/>
            <p:nvPr/>
          </p:nvSpPr>
          <p:spPr>
            <a:xfrm>
              <a:off x="6735214" y="2225760"/>
              <a:ext cx="104996" cy="5384"/>
            </a:xfrm>
            <a:custGeom>
              <a:avLst/>
              <a:gdLst/>
              <a:ahLst/>
              <a:cxnLst/>
              <a:rect l="l" t="t" r="r" b="b"/>
              <a:pathLst>
                <a:path w="3276" h="168" extrusionOk="0">
                  <a:moveTo>
                    <a:pt x="1638" y="1"/>
                  </a:moveTo>
                  <a:cubicBezTo>
                    <a:pt x="736" y="1"/>
                    <a:pt x="1" y="34"/>
                    <a:pt x="1" y="84"/>
                  </a:cubicBezTo>
                  <a:cubicBezTo>
                    <a:pt x="1" y="117"/>
                    <a:pt x="736" y="168"/>
                    <a:pt x="1638" y="168"/>
                  </a:cubicBezTo>
                  <a:cubicBezTo>
                    <a:pt x="2540" y="168"/>
                    <a:pt x="3276" y="117"/>
                    <a:pt x="3276" y="84"/>
                  </a:cubicBezTo>
                  <a:cubicBezTo>
                    <a:pt x="3276" y="34"/>
                    <a:pt x="2540" y="1"/>
                    <a:pt x="16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960;p34">
              <a:extLst>
                <a:ext uri="{FF2B5EF4-FFF2-40B4-BE49-F238E27FC236}">
                  <a16:creationId xmlns:a16="http://schemas.microsoft.com/office/drawing/2014/main" id="{EFD4599E-E5E0-47EE-B026-CF6AAB0C10BA}"/>
                </a:ext>
              </a:extLst>
            </p:cNvPr>
            <p:cNvSpPr/>
            <p:nvPr/>
          </p:nvSpPr>
          <p:spPr>
            <a:xfrm>
              <a:off x="6868574" y="2225760"/>
              <a:ext cx="417708" cy="5384"/>
            </a:xfrm>
            <a:custGeom>
              <a:avLst/>
              <a:gdLst/>
              <a:ahLst/>
              <a:cxnLst/>
              <a:rect l="l" t="t" r="r" b="b"/>
              <a:pathLst>
                <a:path w="13033" h="168" extrusionOk="0">
                  <a:moveTo>
                    <a:pt x="6516" y="1"/>
                  </a:moveTo>
                  <a:cubicBezTo>
                    <a:pt x="2907" y="1"/>
                    <a:pt x="0" y="34"/>
                    <a:pt x="0" y="84"/>
                  </a:cubicBezTo>
                  <a:cubicBezTo>
                    <a:pt x="0" y="117"/>
                    <a:pt x="2924" y="168"/>
                    <a:pt x="6516" y="168"/>
                  </a:cubicBezTo>
                  <a:cubicBezTo>
                    <a:pt x="10109" y="168"/>
                    <a:pt x="13033" y="117"/>
                    <a:pt x="13033" y="84"/>
                  </a:cubicBezTo>
                  <a:cubicBezTo>
                    <a:pt x="13033" y="34"/>
                    <a:pt x="10126" y="1"/>
                    <a:pt x="6516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961;p34">
              <a:extLst>
                <a:ext uri="{FF2B5EF4-FFF2-40B4-BE49-F238E27FC236}">
                  <a16:creationId xmlns:a16="http://schemas.microsoft.com/office/drawing/2014/main" id="{CE040D5E-5EC4-483D-AD35-61549DB4D8BF}"/>
                </a:ext>
              </a:extLst>
            </p:cNvPr>
            <p:cNvSpPr/>
            <p:nvPr/>
          </p:nvSpPr>
          <p:spPr>
            <a:xfrm>
              <a:off x="6726111" y="2347870"/>
              <a:ext cx="417740" cy="4840"/>
            </a:xfrm>
            <a:custGeom>
              <a:avLst/>
              <a:gdLst/>
              <a:ahLst/>
              <a:cxnLst/>
              <a:rect l="l" t="t" r="r" b="b"/>
              <a:pathLst>
                <a:path w="13034" h="151" extrusionOk="0">
                  <a:moveTo>
                    <a:pt x="6517" y="0"/>
                  </a:moveTo>
                  <a:cubicBezTo>
                    <a:pt x="2925" y="0"/>
                    <a:pt x="1" y="33"/>
                    <a:pt x="1" y="84"/>
                  </a:cubicBezTo>
                  <a:cubicBezTo>
                    <a:pt x="1" y="117"/>
                    <a:pt x="2925" y="150"/>
                    <a:pt x="6517" y="150"/>
                  </a:cubicBezTo>
                  <a:cubicBezTo>
                    <a:pt x="10126" y="150"/>
                    <a:pt x="13033" y="117"/>
                    <a:pt x="13033" y="84"/>
                  </a:cubicBezTo>
                  <a:cubicBezTo>
                    <a:pt x="13033" y="33"/>
                    <a:pt x="10126" y="0"/>
                    <a:pt x="651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962;p34">
              <a:extLst>
                <a:ext uri="{FF2B5EF4-FFF2-40B4-BE49-F238E27FC236}">
                  <a16:creationId xmlns:a16="http://schemas.microsoft.com/office/drawing/2014/main" id="{D5F8FED1-CD35-4433-A45F-90B9340AE0CD}"/>
                </a:ext>
              </a:extLst>
            </p:cNvPr>
            <p:cNvSpPr/>
            <p:nvPr/>
          </p:nvSpPr>
          <p:spPr>
            <a:xfrm>
              <a:off x="6751271" y="2036184"/>
              <a:ext cx="147302" cy="4872"/>
            </a:xfrm>
            <a:custGeom>
              <a:avLst/>
              <a:gdLst/>
              <a:ahLst/>
              <a:cxnLst/>
              <a:rect l="l" t="t" r="r" b="b"/>
              <a:pathLst>
                <a:path w="4596" h="152" extrusionOk="0">
                  <a:moveTo>
                    <a:pt x="2290" y="1"/>
                  </a:moveTo>
                  <a:cubicBezTo>
                    <a:pt x="1020" y="1"/>
                    <a:pt x="1" y="34"/>
                    <a:pt x="1" y="68"/>
                  </a:cubicBezTo>
                  <a:cubicBezTo>
                    <a:pt x="1" y="118"/>
                    <a:pt x="1020" y="151"/>
                    <a:pt x="2290" y="151"/>
                  </a:cubicBezTo>
                  <a:cubicBezTo>
                    <a:pt x="3560" y="151"/>
                    <a:pt x="4596" y="118"/>
                    <a:pt x="4596" y="68"/>
                  </a:cubicBezTo>
                  <a:cubicBezTo>
                    <a:pt x="4596" y="34"/>
                    <a:pt x="3560" y="1"/>
                    <a:pt x="2290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963;p34">
              <a:extLst>
                <a:ext uri="{FF2B5EF4-FFF2-40B4-BE49-F238E27FC236}">
                  <a16:creationId xmlns:a16="http://schemas.microsoft.com/office/drawing/2014/main" id="{9E580F7F-39AC-4AED-A761-80CA4611A2B2}"/>
                </a:ext>
              </a:extLst>
            </p:cNvPr>
            <p:cNvSpPr/>
            <p:nvPr/>
          </p:nvSpPr>
          <p:spPr>
            <a:xfrm>
              <a:off x="6747553" y="2145443"/>
              <a:ext cx="147270" cy="4840"/>
            </a:xfrm>
            <a:custGeom>
              <a:avLst/>
              <a:gdLst/>
              <a:ahLst/>
              <a:cxnLst/>
              <a:rect l="l" t="t" r="r" b="b"/>
              <a:pathLst>
                <a:path w="4595" h="151" extrusionOk="0">
                  <a:moveTo>
                    <a:pt x="2289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17"/>
                    <a:pt x="1019" y="151"/>
                    <a:pt x="2289" y="151"/>
                  </a:cubicBezTo>
                  <a:cubicBezTo>
                    <a:pt x="3559" y="151"/>
                    <a:pt x="4595" y="117"/>
                    <a:pt x="4595" y="84"/>
                  </a:cubicBezTo>
                  <a:cubicBezTo>
                    <a:pt x="4595" y="34"/>
                    <a:pt x="3559" y="0"/>
                    <a:pt x="22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964;p34">
              <a:extLst>
                <a:ext uri="{FF2B5EF4-FFF2-40B4-BE49-F238E27FC236}">
                  <a16:creationId xmlns:a16="http://schemas.microsoft.com/office/drawing/2014/main" id="{07DB5378-5E6F-429D-941F-B6D0902048E8}"/>
                </a:ext>
              </a:extLst>
            </p:cNvPr>
            <p:cNvSpPr/>
            <p:nvPr/>
          </p:nvSpPr>
          <p:spPr>
            <a:xfrm>
              <a:off x="6872324" y="2301815"/>
              <a:ext cx="147270" cy="5384"/>
            </a:xfrm>
            <a:custGeom>
              <a:avLst/>
              <a:gdLst/>
              <a:ahLst/>
              <a:cxnLst/>
              <a:rect l="l" t="t" r="r" b="b"/>
              <a:pathLst>
                <a:path w="4595" h="168" extrusionOk="0">
                  <a:moveTo>
                    <a:pt x="2289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34"/>
                    <a:pt x="1019" y="167"/>
                    <a:pt x="2289" y="167"/>
                  </a:cubicBezTo>
                  <a:cubicBezTo>
                    <a:pt x="3559" y="167"/>
                    <a:pt x="4595" y="134"/>
                    <a:pt x="4595" y="84"/>
                  </a:cubicBezTo>
                  <a:cubicBezTo>
                    <a:pt x="4595" y="34"/>
                    <a:pt x="3559" y="0"/>
                    <a:pt x="22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965;p34">
              <a:extLst>
                <a:ext uri="{FF2B5EF4-FFF2-40B4-BE49-F238E27FC236}">
                  <a16:creationId xmlns:a16="http://schemas.microsoft.com/office/drawing/2014/main" id="{388C0D2D-813F-4F5F-9137-14676E266C95}"/>
                </a:ext>
              </a:extLst>
            </p:cNvPr>
            <p:cNvSpPr/>
            <p:nvPr/>
          </p:nvSpPr>
          <p:spPr>
            <a:xfrm>
              <a:off x="7058662" y="2036184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24" y="1"/>
                    <a:pt x="1" y="34"/>
                    <a:pt x="1" y="68"/>
                  </a:cubicBezTo>
                  <a:cubicBezTo>
                    <a:pt x="1" y="118"/>
                    <a:pt x="2624" y="151"/>
                    <a:pt x="5882" y="151"/>
                  </a:cubicBezTo>
                  <a:cubicBezTo>
                    <a:pt x="9124" y="151"/>
                    <a:pt x="11764" y="118"/>
                    <a:pt x="11764" y="68"/>
                  </a:cubicBezTo>
                  <a:cubicBezTo>
                    <a:pt x="11764" y="34"/>
                    <a:pt x="9124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966;p34">
              <a:extLst>
                <a:ext uri="{FF2B5EF4-FFF2-40B4-BE49-F238E27FC236}">
                  <a16:creationId xmlns:a16="http://schemas.microsoft.com/office/drawing/2014/main" id="{51DB1085-0BD4-448E-9964-71DB4130875B}"/>
                </a:ext>
              </a:extLst>
            </p:cNvPr>
            <p:cNvSpPr/>
            <p:nvPr/>
          </p:nvSpPr>
          <p:spPr>
            <a:xfrm>
              <a:off x="6941936" y="2151853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40" y="1"/>
                    <a:pt x="0" y="34"/>
                    <a:pt x="0" y="84"/>
                  </a:cubicBezTo>
                  <a:cubicBezTo>
                    <a:pt x="0" y="118"/>
                    <a:pt x="2640" y="151"/>
                    <a:pt x="5882" y="151"/>
                  </a:cubicBezTo>
                  <a:cubicBezTo>
                    <a:pt x="9140" y="151"/>
                    <a:pt x="11763" y="118"/>
                    <a:pt x="11763" y="84"/>
                  </a:cubicBezTo>
                  <a:cubicBezTo>
                    <a:pt x="11763" y="34"/>
                    <a:pt x="9140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967;p34">
              <a:extLst>
                <a:ext uri="{FF2B5EF4-FFF2-40B4-BE49-F238E27FC236}">
                  <a16:creationId xmlns:a16="http://schemas.microsoft.com/office/drawing/2014/main" id="{0A9A0989-9E5C-441F-AC13-6910C3B139BC}"/>
                </a:ext>
              </a:extLst>
            </p:cNvPr>
            <p:cNvSpPr/>
            <p:nvPr/>
          </p:nvSpPr>
          <p:spPr>
            <a:xfrm>
              <a:off x="7072059" y="2301815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0"/>
                  </a:moveTo>
                  <a:cubicBezTo>
                    <a:pt x="2624" y="0"/>
                    <a:pt x="0" y="34"/>
                    <a:pt x="0" y="84"/>
                  </a:cubicBezTo>
                  <a:cubicBezTo>
                    <a:pt x="0" y="134"/>
                    <a:pt x="2624" y="167"/>
                    <a:pt x="5882" y="167"/>
                  </a:cubicBezTo>
                  <a:cubicBezTo>
                    <a:pt x="9123" y="167"/>
                    <a:pt x="11763" y="134"/>
                    <a:pt x="11763" y="84"/>
                  </a:cubicBezTo>
                  <a:cubicBezTo>
                    <a:pt x="11763" y="34"/>
                    <a:pt x="9123" y="0"/>
                    <a:pt x="5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968;p34">
              <a:extLst>
                <a:ext uri="{FF2B5EF4-FFF2-40B4-BE49-F238E27FC236}">
                  <a16:creationId xmlns:a16="http://schemas.microsoft.com/office/drawing/2014/main" id="{8A96DE30-F696-4ADB-93A5-E58E928F7DE6}"/>
                </a:ext>
              </a:extLst>
            </p:cNvPr>
            <p:cNvSpPr/>
            <p:nvPr/>
          </p:nvSpPr>
          <p:spPr>
            <a:xfrm>
              <a:off x="6727714" y="2436200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24" y="1"/>
                    <a:pt x="1" y="34"/>
                    <a:pt x="1" y="68"/>
                  </a:cubicBezTo>
                  <a:cubicBezTo>
                    <a:pt x="1" y="118"/>
                    <a:pt x="2624" y="151"/>
                    <a:pt x="5882" y="151"/>
                  </a:cubicBezTo>
                  <a:cubicBezTo>
                    <a:pt x="9124" y="151"/>
                    <a:pt x="11764" y="118"/>
                    <a:pt x="11764" y="68"/>
                  </a:cubicBezTo>
                  <a:cubicBezTo>
                    <a:pt x="11764" y="34"/>
                    <a:pt x="9124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969;p34">
              <a:extLst>
                <a:ext uri="{FF2B5EF4-FFF2-40B4-BE49-F238E27FC236}">
                  <a16:creationId xmlns:a16="http://schemas.microsoft.com/office/drawing/2014/main" id="{694AEB0E-D034-46F5-9D60-29EB5A1711B2}"/>
                </a:ext>
              </a:extLst>
            </p:cNvPr>
            <p:cNvSpPr/>
            <p:nvPr/>
          </p:nvSpPr>
          <p:spPr>
            <a:xfrm>
              <a:off x="7144364" y="2436200"/>
              <a:ext cx="377004" cy="4872"/>
            </a:xfrm>
            <a:custGeom>
              <a:avLst/>
              <a:gdLst/>
              <a:ahLst/>
              <a:cxnLst/>
              <a:rect l="l" t="t" r="r" b="b"/>
              <a:pathLst>
                <a:path w="11763" h="152" extrusionOk="0">
                  <a:moveTo>
                    <a:pt x="5881" y="1"/>
                  </a:moveTo>
                  <a:cubicBezTo>
                    <a:pt x="2640" y="1"/>
                    <a:pt x="0" y="34"/>
                    <a:pt x="0" y="68"/>
                  </a:cubicBezTo>
                  <a:cubicBezTo>
                    <a:pt x="0" y="118"/>
                    <a:pt x="2640" y="151"/>
                    <a:pt x="5881" y="151"/>
                  </a:cubicBezTo>
                  <a:cubicBezTo>
                    <a:pt x="9140" y="151"/>
                    <a:pt x="11763" y="118"/>
                    <a:pt x="11763" y="68"/>
                  </a:cubicBezTo>
                  <a:cubicBezTo>
                    <a:pt x="11763" y="34"/>
                    <a:pt x="9140" y="1"/>
                    <a:pt x="58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970;p34">
              <a:extLst>
                <a:ext uri="{FF2B5EF4-FFF2-40B4-BE49-F238E27FC236}">
                  <a16:creationId xmlns:a16="http://schemas.microsoft.com/office/drawing/2014/main" id="{56588D2F-DAE2-4021-B3B1-E37700098D49}"/>
                </a:ext>
              </a:extLst>
            </p:cNvPr>
            <p:cNvSpPr/>
            <p:nvPr/>
          </p:nvSpPr>
          <p:spPr>
            <a:xfrm>
              <a:off x="6727714" y="2479596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0"/>
                  </a:moveTo>
                  <a:cubicBezTo>
                    <a:pt x="2624" y="0"/>
                    <a:pt x="1" y="34"/>
                    <a:pt x="1" y="84"/>
                  </a:cubicBezTo>
                  <a:cubicBezTo>
                    <a:pt x="1" y="117"/>
                    <a:pt x="2624" y="167"/>
                    <a:pt x="5882" y="167"/>
                  </a:cubicBezTo>
                  <a:cubicBezTo>
                    <a:pt x="9124" y="167"/>
                    <a:pt x="11764" y="117"/>
                    <a:pt x="11764" y="84"/>
                  </a:cubicBezTo>
                  <a:cubicBezTo>
                    <a:pt x="11764" y="34"/>
                    <a:pt x="9124" y="0"/>
                    <a:pt x="5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971;p34">
              <a:extLst>
                <a:ext uri="{FF2B5EF4-FFF2-40B4-BE49-F238E27FC236}">
                  <a16:creationId xmlns:a16="http://schemas.microsoft.com/office/drawing/2014/main" id="{84290810-9B63-4555-B8B1-32D5FA0727BC}"/>
                </a:ext>
              </a:extLst>
            </p:cNvPr>
            <p:cNvSpPr/>
            <p:nvPr/>
          </p:nvSpPr>
          <p:spPr>
            <a:xfrm>
              <a:off x="6745918" y="2067241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1"/>
                  </a:moveTo>
                  <a:cubicBezTo>
                    <a:pt x="2641" y="1"/>
                    <a:pt x="1" y="34"/>
                    <a:pt x="1" y="84"/>
                  </a:cubicBezTo>
                  <a:cubicBezTo>
                    <a:pt x="1" y="134"/>
                    <a:pt x="2641" y="168"/>
                    <a:pt x="5882" y="168"/>
                  </a:cubicBezTo>
                  <a:cubicBezTo>
                    <a:pt x="9124" y="168"/>
                    <a:pt x="11764" y="134"/>
                    <a:pt x="11764" y="84"/>
                  </a:cubicBezTo>
                  <a:cubicBezTo>
                    <a:pt x="11764" y="34"/>
                    <a:pt x="9140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972;p34">
              <a:extLst>
                <a:ext uri="{FF2B5EF4-FFF2-40B4-BE49-F238E27FC236}">
                  <a16:creationId xmlns:a16="http://schemas.microsoft.com/office/drawing/2014/main" id="{0BBFE727-5B01-4C18-AC11-F83CA61B88E3}"/>
                </a:ext>
              </a:extLst>
            </p:cNvPr>
            <p:cNvSpPr/>
            <p:nvPr/>
          </p:nvSpPr>
          <p:spPr>
            <a:xfrm>
              <a:off x="6925334" y="2036184"/>
              <a:ext cx="96951" cy="5384"/>
            </a:xfrm>
            <a:custGeom>
              <a:avLst/>
              <a:gdLst/>
              <a:ahLst/>
              <a:cxnLst/>
              <a:rect l="l" t="t" r="r" b="b"/>
              <a:pathLst>
                <a:path w="3025" h="168" extrusionOk="0">
                  <a:moveTo>
                    <a:pt x="1521" y="1"/>
                  </a:moveTo>
                  <a:cubicBezTo>
                    <a:pt x="685" y="1"/>
                    <a:pt x="0" y="51"/>
                    <a:pt x="0" y="84"/>
                  </a:cubicBezTo>
                  <a:cubicBezTo>
                    <a:pt x="0" y="134"/>
                    <a:pt x="685" y="168"/>
                    <a:pt x="1521" y="168"/>
                  </a:cubicBezTo>
                  <a:cubicBezTo>
                    <a:pt x="2356" y="168"/>
                    <a:pt x="3025" y="134"/>
                    <a:pt x="3025" y="84"/>
                  </a:cubicBezTo>
                  <a:cubicBezTo>
                    <a:pt x="3025" y="51"/>
                    <a:pt x="2356" y="1"/>
                    <a:pt x="15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973;p34">
              <a:extLst>
                <a:ext uri="{FF2B5EF4-FFF2-40B4-BE49-F238E27FC236}">
                  <a16:creationId xmlns:a16="http://schemas.microsoft.com/office/drawing/2014/main" id="{D5F30E79-C1B8-4B84-B2AF-A9F5FD79EB13}"/>
                </a:ext>
              </a:extLst>
            </p:cNvPr>
            <p:cNvSpPr/>
            <p:nvPr/>
          </p:nvSpPr>
          <p:spPr>
            <a:xfrm>
              <a:off x="6730406" y="2261624"/>
              <a:ext cx="97496" cy="5416"/>
            </a:xfrm>
            <a:custGeom>
              <a:avLst/>
              <a:gdLst/>
              <a:ahLst/>
              <a:cxnLst/>
              <a:rect l="l" t="t" r="r" b="b"/>
              <a:pathLst>
                <a:path w="3042" h="169" extrusionOk="0">
                  <a:moveTo>
                    <a:pt x="1521" y="1"/>
                  </a:moveTo>
                  <a:cubicBezTo>
                    <a:pt x="685" y="1"/>
                    <a:pt x="0" y="34"/>
                    <a:pt x="0" y="85"/>
                  </a:cubicBezTo>
                  <a:cubicBezTo>
                    <a:pt x="0" y="135"/>
                    <a:pt x="685" y="168"/>
                    <a:pt x="1521" y="168"/>
                  </a:cubicBezTo>
                  <a:cubicBezTo>
                    <a:pt x="2356" y="168"/>
                    <a:pt x="3041" y="135"/>
                    <a:pt x="3041" y="85"/>
                  </a:cubicBezTo>
                  <a:cubicBezTo>
                    <a:pt x="3041" y="34"/>
                    <a:pt x="2356" y="1"/>
                    <a:pt x="15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974;p34">
              <a:extLst>
                <a:ext uri="{FF2B5EF4-FFF2-40B4-BE49-F238E27FC236}">
                  <a16:creationId xmlns:a16="http://schemas.microsoft.com/office/drawing/2014/main" id="{E037228A-32A3-40FC-8B1D-FA4EA8ADDA10}"/>
                </a:ext>
              </a:extLst>
            </p:cNvPr>
            <p:cNvSpPr/>
            <p:nvPr/>
          </p:nvSpPr>
          <p:spPr>
            <a:xfrm>
              <a:off x="6728259" y="2301815"/>
              <a:ext cx="96951" cy="5384"/>
            </a:xfrm>
            <a:custGeom>
              <a:avLst/>
              <a:gdLst/>
              <a:ahLst/>
              <a:cxnLst/>
              <a:rect l="l" t="t" r="r" b="b"/>
              <a:pathLst>
                <a:path w="3025" h="168" extrusionOk="0">
                  <a:moveTo>
                    <a:pt x="1521" y="0"/>
                  </a:moveTo>
                  <a:cubicBezTo>
                    <a:pt x="686" y="0"/>
                    <a:pt x="1" y="34"/>
                    <a:pt x="1" y="84"/>
                  </a:cubicBezTo>
                  <a:cubicBezTo>
                    <a:pt x="1" y="134"/>
                    <a:pt x="686" y="167"/>
                    <a:pt x="1521" y="167"/>
                  </a:cubicBezTo>
                  <a:cubicBezTo>
                    <a:pt x="2356" y="167"/>
                    <a:pt x="3025" y="134"/>
                    <a:pt x="3025" y="84"/>
                  </a:cubicBezTo>
                  <a:cubicBezTo>
                    <a:pt x="3025" y="34"/>
                    <a:pt x="2356" y="0"/>
                    <a:pt x="15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975;p34">
              <a:extLst>
                <a:ext uri="{FF2B5EF4-FFF2-40B4-BE49-F238E27FC236}">
                  <a16:creationId xmlns:a16="http://schemas.microsoft.com/office/drawing/2014/main" id="{34359080-6F25-4B6B-BB96-DB518C6F5B09}"/>
                </a:ext>
              </a:extLst>
            </p:cNvPr>
            <p:cNvSpPr/>
            <p:nvPr/>
          </p:nvSpPr>
          <p:spPr>
            <a:xfrm>
              <a:off x="6616885" y="1895356"/>
              <a:ext cx="1050150" cy="4840"/>
            </a:xfrm>
            <a:custGeom>
              <a:avLst/>
              <a:gdLst/>
              <a:ahLst/>
              <a:cxnLst/>
              <a:rect l="l" t="t" r="r" b="b"/>
              <a:pathLst>
                <a:path w="32766" h="151" extrusionOk="0">
                  <a:moveTo>
                    <a:pt x="16391" y="0"/>
                  </a:moveTo>
                  <a:cubicBezTo>
                    <a:pt x="7335" y="0"/>
                    <a:pt x="0" y="34"/>
                    <a:pt x="0" y="84"/>
                  </a:cubicBezTo>
                  <a:cubicBezTo>
                    <a:pt x="0" y="117"/>
                    <a:pt x="7335" y="151"/>
                    <a:pt x="16391" y="151"/>
                  </a:cubicBezTo>
                  <a:cubicBezTo>
                    <a:pt x="25431" y="151"/>
                    <a:pt x="32766" y="117"/>
                    <a:pt x="32766" y="84"/>
                  </a:cubicBezTo>
                  <a:cubicBezTo>
                    <a:pt x="32766" y="34"/>
                    <a:pt x="25431" y="0"/>
                    <a:pt x="163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976;p34">
              <a:extLst>
                <a:ext uri="{FF2B5EF4-FFF2-40B4-BE49-F238E27FC236}">
                  <a16:creationId xmlns:a16="http://schemas.microsoft.com/office/drawing/2014/main" id="{96D8568F-FC74-4914-8C82-B2A8539A3E36}"/>
                </a:ext>
              </a:extLst>
            </p:cNvPr>
            <p:cNvSpPr/>
            <p:nvPr/>
          </p:nvSpPr>
          <p:spPr>
            <a:xfrm>
              <a:off x="6671498" y="1849845"/>
              <a:ext cx="28941" cy="25159"/>
            </a:xfrm>
            <a:custGeom>
              <a:avLst/>
              <a:gdLst/>
              <a:ahLst/>
              <a:cxnLst/>
              <a:rect l="l" t="t" r="r" b="b"/>
              <a:pathLst>
                <a:path w="903" h="785" extrusionOk="0">
                  <a:moveTo>
                    <a:pt x="518" y="0"/>
                  </a:moveTo>
                  <a:cubicBezTo>
                    <a:pt x="167" y="0"/>
                    <a:pt x="0" y="418"/>
                    <a:pt x="234" y="668"/>
                  </a:cubicBezTo>
                  <a:cubicBezTo>
                    <a:pt x="315" y="749"/>
                    <a:pt x="412" y="784"/>
                    <a:pt x="507" y="784"/>
                  </a:cubicBezTo>
                  <a:cubicBezTo>
                    <a:pt x="709" y="784"/>
                    <a:pt x="903" y="623"/>
                    <a:pt x="903" y="384"/>
                  </a:cubicBezTo>
                  <a:cubicBezTo>
                    <a:pt x="903" y="184"/>
                    <a:pt x="736" y="0"/>
                    <a:pt x="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977;p34">
              <a:extLst>
                <a:ext uri="{FF2B5EF4-FFF2-40B4-BE49-F238E27FC236}">
                  <a16:creationId xmlns:a16="http://schemas.microsoft.com/office/drawing/2014/main" id="{FA8AE613-EA63-4977-AD60-B8D6C5DFDD5D}"/>
                </a:ext>
              </a:extLst>
            </p:cNvPr>
            <p:cNvSpPr/>
            <p:nvPr/>
          </p:nvSpPr>
          <p:spPr>
            <a:xfrm>
              <a:off x="6724509" y="1849845"/>
              <a:ext cx="29486" cy="25159"/>
            </a:xfrm>
            <a:custGeom>
              <a:avLst/>
              <a:gdLst/>
              <a:ahLst/>
              <a:cxnLst/>
              <a:rect l="l" t="t" r="r" b="b"/>
              <a:pathLst>
                <a:path w="920" h="785" extrusionOk="0">
                  <a:moveTo>
                    <a:pt x="519" y="0"/>
                  </a:moveTo>
                  <a:cubicBezTo>
                    <a:pt x="184" y="0"/>
                    <a:pt x="1" y="418"/>
                    <a:pt x="251" y="668"/>
                  </a:cubicBezTo>
                  <a:cubicBezTo>
                    <a:pt x="331" y="749"/>
                    <a:pt x="429" y="784"/>
                    <a:pt x="524" y="784"/>
                  </a:cubicBezTo>
                  <a:cubicBezTo>
                    <a:pt x="726" y="784"/>
                    <a:pt x="920" y="623"/>
                    <a:pt x="920" y="384"/>
                  </a:cubicBezTo>
                  <a:cubicBezTo>
                    <a:pt x="920" y="184"/>
                    <a:pt x="736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978;p34">
              <a:extLst>
                <a:ext uri="{FF2B5EF4-FFF2-40B4-BE49-F238E27FC236}">
                  <a16:creationId xmlns:a16="http://schemas.microsoft.com/office/drawing/2014/main" id="{34620CD3-847F-4B79-B49E-89A8F7D288CF}"/>
                </a:ext>
              </a:extLst>
            </p:cNvPr>
            <p:cNvSpPr/>
            <p:nvPr/>
          </p:nvSpPr>
          <p:spPr>
            <a:xfrm>
              <a:off x="6778064" y="1849845"/>
              <a:ext cx="28941" cy="25159"/>
            </a:xfrm>
            <a:custGeom>
              <a:avLst/>
              <a:gdLst/>
              <a:ahLst/>
              <a:cxnLst/>
              <a:rect l="l" t="t" r="r" b="b"/>
              <a:pathLst>
                <a:path w="903" h="785" extrusionOk="0">
                  <a:moveTo>
                    <a:pt x="518" y="0"/>
                  </a:moveTo>
                  <a:cubicBezTo>
                    <a:pt x="184" y="0"/>
                    <a:pt x="0" y="418"/>
                    <a:pt x="251" y="668"/>
                  </a:cubicBezTo>
                  <a:cubicBezTo>
                    <a:pt x="326" y="749"/>
                    <a:pt x="420" y="784"/>
                    <a:pt x="512" y="784"/>
                  </a:cubicBezTo>
                  <a:cubicBezTo>
                    <a:pt x="709" y="784"/>
                    <a:pt x="903" y="623"/>
                    <a:pt x="903" y="384"/>
                  </a:cubicBezTo>
                  <a:cubicBezTo>
                    <a:pt x="903" y="184"/>
                    <a:pt x="736" y="0"/>
                    <a:pt x="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979;p34">
              <a:extLst>
                <a:ext uri="{FF2B5EF4-FFF2-40B4-BE49-F238E27FC236}">
                  <a16:creationId xmlns:a16="http://schemas.microsoft.com/office/drawing/2014/main" id="{FF4C0F20-7619-4936-A303-A2A73730C5B2}"/>
                </a:ext>
              </a:extLst>
            </p:cNvPr>
            <p:cNvSpPr/>
            <p:nvPr/>
          </p:nvSpPr>
          <p:spPr>
            <a:xfrm>
              <a:off x="5974250" y="894499"/>
              <a:ext cx="1164248" cy="766348"/>
            </a:xfrm>
            <a:custGeom>
              <a:avLst/>
              <a:gdLst/>
              <a:ahLst/>
              <a:cxnLst/>
              <a:rect l="l" t="t" r="r" b="b"/>
              <a:pathLst>
                <a:path w="36326" h="23911" extrusionOk="0">
                  <a:moveTo>
                    <a:pt x="2490" y="0"/>
                  </a:moveTo>
                  <a:lnTo>
                    <a:pt x="1" y="23910"/>
                  </a:lnTo>
                  <a:lnTo>
                    <a:pt x="33552" y="23910"/>
                  </a:lnTo>
                  <a:lnTo>
                    <a:pt x="3632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980;p34">
              <a:extLst>
                <a:ext uri="{FF2B5EF4-FFF2-40B4-BE49-F238E27FC236}">
                  <a16:creationId xmlns:a16="http://schemas.microsoft.com/office/drawing/2014/main" id="{CAA8E16E-0929-410C-B68C-8B11558F0CF8}"/>
                </a:ext>
              </a:extLst>
            </p:cNvPr>
            <p:cNvSpPr/>
            <p:nvPr/>
          </p:nvSpPr>
          <p:spPr>
            <a:xfrm>
              <a:off x="5919637" y="894499"/>
              <a:ext cx="1164216" cy="766348"/>
            </a:xfrm>
            <a:custGeom>
              <a:avLst/>
              <a:gdLst/>
              <a:ahLst/>
              <a:cxnLst/>
              <a:rect l="l" t="t" r="r" b="b"/>
              <a:pathLst>
                <a:path w="36325" h="23911" extrusionOk="0">
                  <a:moveTo>
                    <a:pt x="2490" y="0"/>
                  </a:moveTo>
                  <a:lnTo>
                    <a:pt x="1" y="23910"/>
                  </a:lnTo>
                  <a:lnTo>
                    <a:pt x="33551" y="23910"/>
                  </a:lnTo>
                  <a:lnTo>
                    <a:pt x="3632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981;p34">
              <a:extLst>
                <a:ext uri="{FF2B5EF4-FFF2-40B4-BE49-F238E27FC236}">
                  <a16:creationId xmlns:a16="http://schemas.microsoft.com/office/drawing/2014/main" id="{617096FA-D058-4225-A139-F47200F71640}"/>
                </a:ext>
              </a:extLst>
            </p:cNvPr>
            <p:cNvSpPr/>
            <p:nvPr/>
          </p:nvSpPr>
          <p:spPr>
            <a:xfrm>
              <a:off x="5957136" y="915364"/>
              <a:ext cx="1080149" cy="710645"/>
            </a:xfrm>
            <a:custGeom>
              <a:avLst/>
              <a:gdLst/>
              <a:ahLst/>
              <a:cxnLst/>
              <a:rect l="l" t="t" r="r" b="b"/>
              <a:pathLst>
                <a:path w="33702" h="22173" extrusionOk="0">
                  <a:moveTo>
                    <a:pt x="2306" y="1"/>
                  </a:moveTo>
                  <a:lnTo>
                    <a:pt x="0" y="22173"/>
                  </a:lnTo>
                  <a:lnTo>
                    <a:pt x="31145" y="22173"/>
                  </a:lnTo>
                  <a:lnTo>
                    <a:pt x="33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982;p34">
              <a:extLst>
                <a:ext uri="{FF2B5EF4-FFF2-40B4-BE49-F238E27FC236}">
                  <a16:creationId xmlns:a16="http://schemas.microsoft.com/office/drawing/2014/main" id="{13111CFC-0C17-4080-88AE-89017EAAD586}"/>
                </a:ext>
              </a:extLst>
            </p:cNvPr>
            <p:cNvSpPr/>
            <p:nvPr/>
          </p:nvSpPr>
          <p:spPr>
            <a:xfrm>
              <a:off x="6065849" y="1029430"/>
              <a:ext cx="51953" cy="477192"/>
            </a:xfrm>
            <a:custGeom>
              <a:avLst/>
              <a:gdLst/>
              <a:ahLst/>
              <a:cxnLst/>
              <a:rect l="l" t="t" r="r" b="b"/>
              <a:pathLst>
                <a:path w="1621" h="14889" extrusionOk="0">
                  <a:moveTo>
                    <a:pt x="1571" y="1"/>
                  </a:moveTo>
                  <a:cubicBezTo>
                    <a:pt x="1537" y="1"/>
                    <a:pt x="1153" y="3326"/>
                    <a:pt x="735" y="7436"/>
                  </a:cubicBezTo>
                  <a:cubicBezTo>
                    <a:pt x="301" y="11546"/>
                    <a:pt x="0" y="14888"/>
                    <a:pt x="33" y="14888"/>
                  </a:cubicBezTo>
                  <a:cubicBezTo>
                    <a:pt x="34" y="14888"/>
                    <a:pt x="34" y="14888"/>
                    <a:pt x="34" y="14888"/>
                  </a:cubicBezTo>
                  <a:cubicBezTo>
                    <a:pt x="85" y="14888"/>
                    <a:pt x="469" y="11553"/>
                    <a:pt x="886" y="7453"/>
                  </a:cubicBezTo>
                  <a:cubicBezTo>
                    <a:pt x="1303" y="3342"/>
                    <a:pt x="1621" y="17"/>
                    <a:pt x="15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983;p34">
              <a:extLst>
                <a:ext uri="{FF2B5EF4-FFF2-40B4-BE49-F238E27FC236}">
                  <a16:creationId xmlns:a16="http://schemas.microsoft.com/office/drawing/2014/main" id="{A1376283-1894-4063-960E-9DAE7FBC11C2}"/>
                </a:ext>
              </a:extLst>
            </p:cNvPr>
            <p:cNvSpPr/>
            <p:nvPr/>
          </p:nvSpPr>
          <p:spPr>
            <a:xfrm>
              <a:off x="6148314" y="1050871"/>
              <a:ext cx="100701" cy="4840"/>
            </a:xfrm>
            <a:custGeom>
              <a:avLst/>
              <a:gdLst/>
              <a:ahLst/>
              <a:cxnLst/>
              <a:rect l="l" t="t" r="r" b="b"/>
              <a:pathLst>
                <a:path w="3142" h="151" extrusionOk="0">
                  <a:moveTo>
                    <a:pt x="1571" y="0"/>
                  </a:moveTo>
                  <a:cubicBezTo>
                    <a:pt x="702" y="0"/>
                    <a:pt x="0" y="33"/>
                    <a:pt x="0" y="84"/>
                  </a:cubicBezTo>
                  <a:cubicBezTo>
                    <a:pt x="0" y="117"/>
                    <a:pt x="702" y="150"/>
                    <a:pt x="1571" y="150"/>
                  </a:cubicBezTo>
                  <a:cubicBezTo>
                    <a:pt x="2440" y="150"/>
                    <a:pt x="3141" y="117"/>
                    <a:pt x="3141" y="84"/>
                  </a:cubicBezTo>
                  <a:cubicBezTo>
                    <a:pt x="3141" y="33"/>
                    <a:pt x="2440" y="0"/>
                    <a:pt x="1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984;p34">
              <a:extLst>
                <a:ext uri="{FF2B5EF4-FFF2-40B4-BE49-F238E27FC236}">
                  <a16:creationId xmlns:a16="http://schemas.microsoft.com/office/drawing/2014/main" id="{3E4CF941-5A25-4A84-A3AD-2CE09030EBB3}"/>
                </a:ext>
              </a:extLst>
            </p:cNvPr>
            <p:cNvSpPr/>
            <p:nvPr/>
          </p:nvSpPr>
          <p:spPr>
            <a:xfrm>
              <a:off x="6275745" y="1050871"/>
              <a:ext cx="398990" cy="4840"/>
            </a:xfrm>
            <a:custGeom>
              <a:avLst/>
              <a:gdLst/>
              <a:ahLst/>
              <a:cxnLst/>
              <a:rect l="l" t="t" r="r" b="b"/>
              <a:pathLst>
                <a:path w="12449" h="151" extrusionOk="0">
                  <a:moveTo>
                    <a:pt x="6233" y="0"/>
                  </a:moveTo>
                  <a:cubicBezTo>
                    <a:pt x="2791" y="0"/>
                    <a:pt x="1" y="33"/>
                    <a:pt x="1" y="84"/>
                  </a:cubicBezTo>
                  <a:cubicBezTo>
                    <a:pt x="1" y="117"/>
                    <a:pt x="2791" y="150"/>
                    <a:pt x="6233" y="150"/>
                  </a:cubicBezTo>
                  <a:cubicBezTo>
                    <a:pt x="9675" y="150"/>
                    <a:pt x="12449" y="117"/>
                    <a:pt x="12449" y="84"/>
                  </a:cubicBezTo>
                  <a:cubicBezTo>
                    <a:pt x="12449" y="33"/>
                    <a:pt x="9675" y="0"/>
                    <a:pt x="6233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985;p34">
              <a:extLst>
                <a:ext uri="{FF2B5EF4-FFF2-40B4-BE49-F238E27FC236}">
                  <a16:creationId xmlns:a16="http://schemas.microsoft.com/office/drawing/2014/main" id="{7B36F7A9-4EB6-497A-8064-65097533A9D3}"/>
                </a:ext>
              </a:extLst>
            </p:cNvPr>
            <p:cNvSpPr/>
            <p:nvPr/>
          </p:nvSpPr>
          <p:spPr>
            <a:xfrm>
              <a:off x="6136520" y="1303617"/>
              <a:ext cx="100701" cy="4840"/>
            </a:xfrm>
            <a:custGeom>
              <a:avLst/>
              <a:gdLst/>
              <a:ahLst/>
              <a:cxnLst/>
              <a:rect l="l" t="t" r="r" b="b"/>
              <a:pathLst>
                <a:path w="3142" h="151" extrusionOk="0">
                  <a:moveTo>
                    <a:pt x="1571" y="0"/>
                  </a:moveTo>
                  <a:cubicBezTo>
                    <a:pt x="702" y="0"/>
                    <a:pt x="1" y="34"/>
                    <a:pt x="1" y="67"/>
                  </a:cubicBezTo>
                  <a:cubicBezTo>
                    <a:pt x="1" y="117"/>
                    <a:pt x="702" y="151"/>
                    <a:pt x="1571" y="151"/>
                  </a:cubicBezTo>
                  <a:cubicBezTo>
                    <a:pt x="2440" y="151"/>
                    <a:pt x="3142" y="117"/>
                    <a:pt x="3142" y="67"/>
                  </a:cubicBezTo>
                  <a:cubicBezTo>
                    <a:pt x="3142" y="34"/>
                    <a:pt x="2440" y="0"/>
                    <a:pt x="1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986;p34">
              <a:extLst>
                <a:ext uri="{FF2B5EF4-FFF2-40B4-BE49-F238E27FC236}">
                  <a16:creationId xmlns:a16="http://schemas.microsoft.com/office/drawing/2014/main" id="{D672B79E-9F7E-47AF-B5F3-20017AA48EE1}"/>
                </a:ext>
              </a:extLst>
            </p:cNvPr>
            <p:cNvSpPr/>
            <p:nvPr/>
          </p:nvSpPr>
          <p:spPr>
            <a:xfrm>
              <a:off x="6263982" y="1303617"/>
              <a:ext cx="398990" cy="4840"/>
            </a:xfrm>
            <a:custGeom>
              <a:avLst/>
              <a:gdLst/>
              <a:ahLst/>
              <a:cxnLst/>
              <a:rect l="l" t="t" r="r" b="b"/>
              <a:pathLst>
                <a:path w="12449" h="151" extrusionOk="0">
                  <a:moveTo>
                    <a:pt x="6232" y="0"/>
                  </a:moveTo>
                  <a:cubicBezTo>
                    <a:pt x="2791" y="0"/>
                    <a:pt x="0" y="34"/>
                    <a:pt x="0" y="67"/>
                  </a:cubicBezTo>
                  <a:cubicBezTo>
                    <a:pt x="0" y="117"/>
                    <a:pt x="2791" y="151"/>
                    <a:pt x="6232" y="151"/>
                  </a:cubicBezTo>
                  <a:cubicBezTo>
                    <a:pt x="9674" y="151"/>
                    <a:pt x="12448" y="117"/>
                    <a:pt x="12448" y="67"/>
                  </a:cubicBezTo>
                  <a:cubicBezTo>
                    <a:pt x="12448" y="34"/>
                    <a:pt x="9674" y="0"/>
                    <a:pt x="62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987;p34">
              <a:extLst>
                <a:ext uri="{FF2B5EF4-FFF2-40B4-BE49-F238E27FC236}">
                  <a16:creationId xmlns:a16="http://schemas.microsoft.com/office/drawing/2014/main" id="{B9EEF3EC-EDE2-4F2D-B16B-12E51F4545F5}"/>
                </a:ext>
              </a:extLst>
            </p:cNvPr>
            <p:cNvSpPr/>
            <p:nvPr/>
          </p:nvSpPr>
          <p:spPr>
            <a:xfrm>
              <a:off x="6127962" y="1419831"/>
              <a:ext cx="399503" cy="5384"/>
            </a:xfrm>
            <a:custGeom>
              <a:avLst/>
              <a:gdLst/>
              <a:ahLst/>
              <a:cxnLst/>
              <a:rect l="l" t="t" r="r" b="b"/>
              <a:pathLst>
                <a:path w="12465" h="168" extrusionOk="0">
                  <a:moveTo>
                    <a:pt x="6232" y="0"/>
                  </a:moveTo>
                  <a:cubicBezTo>
                    <a:pt x="2791" y="0"/>
                    <a:pt x="0" y="34"/>
                    <a:pt x="0" y="84"/>
                  </a:cubicBezTo>
                  <a:cubicBezTo>
                    <a:pt x="0" y="117"/>
                    <a:pt x="2791" y="167"/>
                    <a:pt x="6232" y="167"/>
                  </a:cubicBezTo>
                  <a:cubicBezTo>
                    <a:pt x="9674" y="167"/>
                    <a:pt x="12465" y="117"/>
                    <a:pt x="12465" y="84"/>
                  </a:cubicBezTo>
                  <a:cubicBezTo>
                    <a:pt x="12465" y="34"/>
                    <a:pt x="9674" y="0"/>
                    <a:pt x="62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988;p34">
              <a:extLst>
                <a:ext uri="{FF2B5EF4-FFF2-40B4-BE49-F238E27FC236}">
                  <a16:creationId xmlns:a16="http://schemas.microsoft.com/office/drawing/2014/main" id="{06A57BB9-5B3E-4594-805C-D8EE9A1C3C15}"/>
                </a:ext>
              </a:extLst>
            </p:cNvPr>
            <p:cNvSpPr/>
            <p:nvPr/>
          </p:nvSpPr>
          <p:spPr>
            <a:xfrm>
              <a:off x="6152064" y="1122086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189" y="0"/>
                  </a:moveTo>
                  <a:cubicBezTo>
                    <a:pt x="986" y="0"/>
                    <a:pt x="0" y="34"/>
                    <a:pt x="0" y="84"/>
                  </a:cubicBezTo>
                  <a:cubicBezTo>
                    <a:pt x="0" y="134"/>
                    <a:pt x="986" y="167"/>
                    <a:pt x="2189" y="167"/>
                  </a:cubicBezTo>
                  <a:cubicBezTo>
                    <a:pt x="3409" y="167"/>
                    <a:pt x="4394" y="134"/>
                    <a:pt x="4394" y="84"/>
                  </a:cubicBezTo>
                  <a:cubicBezTo>
                    <a:pt x="4394" y="34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989;p34">
              <a:extLst>
                <a:ext uri="{FF2B5EF4-FFF2-40B4-BE49-F238E27FC236}">
                  <a16:creationId xmlns:a16="http://schemas.microsoft.com/office/drawing/2014/main" id="{253DCBAF-483D-4813-B5E7-0CF626081DD6}"/>
                </a:ext>
              </a:extLst>
            </p:cNvPr>
            <p:cNvSpPr/>
            <p:nvPr/>
          </p:nvSpPr>
          <p:spPr>
            <a:xfrm>
              <a:off x="6148314" y="1226505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206" y="0"/>
                  </a:moveTo>
                  <a:cubicBezTo>
                    <a:pt x="986" y="0"/>
                    <a:pt x="0" y="51"/>
                    <a:pt x="0" y="84"/>
                  </a:cubicBezTo>
                  <a:cubicBezTo>
                    <a:pt x="0" y="134"/>
                    <a:pt x="986" y="168"/>
                    <a:pt x="2206" y="168"/>
                  </a:cubicBezTo>
                  <a:cubicBezTo>
                    <a:pt x="3409" y="168"/>
                    <a:pt x="4394" y="134"/>
                    <a:pt x="4394" y="84"/>
                  </a:cubicBezTo>
                  <a:cubicBezTo>
                    <a:pt x="4394" y="51"/>
                    <a:pt x="3409" y="0"/>
                    <a:pt x="220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990;p34">
              <a:extLst>
                <a:ext uri="{FF2B5EF4-FFF2-40B4-BE49-F238E27FC236}">
                  <a16:creationId xmlns:a16="http://schemas.microsoft.com/office/drawing/2014/main" id="{AAA9F408-9673-436C-87E0-F5350B247952}"/>
                </a:ext>
              </a:extLst>
            </p:cNvPr>
            <p:cNvSpPr/>
            <p:nvPr/>
          </p:nvSpPr>
          <p:spPr>
            <a:xfrm>
              <a:off x="6267732" y="1375922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189" y="0"/>
                  </a:moveTo>
                  <a:cubicBezTo>
                    <a:pt x="986" y="0"/>
                    <a:pt x="0" y="50"/>
                    <a:pt x="0" y="84"/>
                  </a:cubicBezTo>
                  <a:cubicBezTo>
                    <a:pt x="0" y="134"/>
                    <a:pt x="986" y="167"/>
                    <a:pt x="2189" y="167"/>
                  </a:cubicBezTo>
                  <a:cubicBezTo>
                    <a:pt x="3409" y="167"/>
                    <a:pt x="4394" y="134"/>
                    <a:pt x="4394" y="84"/>
                  </a:cubicBezTo>
                  <a:cubicBezTo>
                    <a:pt x="4394" y="50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991;p34">
              <a:extLst>
                <a:ext uri="{FF2B5EF4-FFF2-40B4-BE49-F238E27FC236}">
                  <a16:creationId xmlns:a16="http://schemas.microsoft.com/office/drawing/2014/main" id="{38615A91-75D3-4729-B3F6-783BCD52BEC7}"/>
                </a:ext>
              </a:extLst>
            </p:cNvPr>
            <p:cNvSpPr/>
            <p:nvPr/>
          </p:nvSpPr>
          <p:spPr>
            <a:xfrm>
              <a:off x="6445514" y="1122086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0"/>
                  </a:moveTo>
                  <a:cubicBezTo>
                    <a:pt x="2523" y="0"/>
                    <a:pt x="0" y="34"/>
                    <a:pt x="0" y="84"/>
                  </a:cubicBezTo>
                  <a:cubicBezTo>
                    <a:pt x="0" y="134"/>
                    <a:pt x="2523" y="167"/>
                    <a:pt x="5614" y="167"/>
                  </a:cubicBezTo>
                  <a:cubicBezTo>
                    <a:pt x="8722" y="167"/>
                    <a:pt x="11229" y="134"/>
                    <a:pt x="11229" y="84"/>
                  </a:cubicBezTo>
                  <a:cubicBezTo>
                    <a:pt x="11229" y="34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992;p34">
              <a:extLst>
                <a:ext uri="{FF2B5EF4-FFF2-40B4-BE49-F238E27FC236}">
                  <a16:creationId xmlns:a16="http://schemas.microsoft.com/office/drawing/2014/main" id="{7CBC7741-DCCD-4063-8DA3-F982400B1697}"/>
                </a:ext>
              </a:extLst>
            </p:cNvPr>
            <p:cNvSpPr/>
            <p:nvPr/>
          </p:nvSpPr>
          <p:spPr>
            <a:xfrm>
              <a:off x="6334653" y="1232915"/>
              <a:ext cx="359889" cy="4872"/>
            </a:xfrm>
            <a:custGeom>
              <a:avLst/>
              <a:gdLst/>
              <a:ahLst/>
              <a:cxnLst/>
              <a:rect l="l" t="t" r="r" b="b"/>
              <a:pathLst>
                <a:path w="11229" h="152" extrusionOk="0">
                  <a:moveTo>
                    <a:pt x="5615" y="1"/>
                  </a:moveTo>
                  <a:cubicBezTo>
                    <a:pt x="2507" y="1"/>
                    <a:pt x="1" y="34"/>
                    <a:pt x="1" y="84"/>
                  </a:cubicBezTo>
                  <a:cubicBezTo>
                    <a:pt x="1" y="118"/>
                    <a:pt x="2507" y="151"/>
                    <a:pt x="5615" y="151"/>
                  </a:cubicBezTo>
                  <a:cubicBezTo>
                    <a:pt x="8706" y="151"/>
                    <a:pt x="11229" y="118"/>
                    <a:pt x="11229" y="84"/>
                  </a:cubicBezTo>
                  <a:cubicBezTo>
                    <a:pt x="11229" y="34"/>
                    <a:pt x="8706" y="1"/>
                    <a:pt x="5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993;p34">
              <a:extLst>
                <a:ext uri="{FF2B5EF4-FFF2-40B4-BE49-F238E27FC236}">
                  <a16:creationId xmlns:a16="http://schemas.microsoft.com/office/drawing/2014/main" id="{FD0A53B5-118A-4525-B750-FD49E7E47362}"/>
                </a:ext>
              </a:extLst>
            </p:cNvPr>
            <p:cNvSpPr/>
            <p:nvPr/>
          </p:nvSpPr>
          <p:spPr>
            <a:xfrm>
              <a:off x="6458366" y="1375922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0"/>
                  </a:moveTo>
                  <a:cubicBezTo>
                    <a:pt x="2507" y="0"/>
                    <a:pt x="0" y="50"/>
                    <a:pt x="0" y="84"/>
                  </a:cubicBezTo>
                  <a:cubicBezTo>
                    <a:pt x="0" y="134"/>
                    <a:pt x="2507" y="167"/>
                    <a:pt x="5614" y="167"/>
                  </a:cubicBezTo>
                  <a:cubicBezTo>
                    <a:pt x="8722" y="167"/>
                    <a:pt x="11229" y="134"/>
                    <a:pt x="11229" y="84"/>
                  </a:cubicBezTo>
                  <a:cubicBezTo>
                    <a:pt x="11229" y="50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994;p34">
              <a:extLst>
                <a:ext uri="{FF2B5EF4-FFF2-40B4-BE49-F238E27FC236}">
                  <a16:creationId xmlns:a16="http://schemas.microsoft.com/office/drawing/2014/main" id="{3B0C6A61-6E16-4083-B892-9FC40AF2F44A}"/>
                </a:ext>
              </a:extLst>
            </p:cNvPr>
            <p:cNvSpPr/>
            <p:nvPr/>
          </p:nvSpPr>
          <p:spPr>
            <a:xfrm>
              <a:off x="6129565" y="1504443"/>
              <a:ext cx="359889" cy="4840"/>
            </a:xfrm>
            <a:custGeom>
              <a:avLst/>
              <a:gdLst/>
              <a:ahLst/>
              <a:cxnLst/>
              <a:rect l="l" t="t" r="r" b="b"/>
              <a:pathLst>
                <a:path w="11229" h="151" extrusionOk="0">
                  <a:moveTo>
                    <a:pt x="5614" y="0"/>
                  </a:moveTo>
                  <a:cubicBezTo>
                    <a:pt x="2523" y="0"/>
                    <a:pt x="0" y="34"/>
                    <a:pt x="0" y="67"/>
                  </a:cubicBezTo>
                  <a:cubicBezTo>
                    <a:pt x="0" y="117"/>
                    <a:pt x="2523" y="151"/>
                    <a:pt x="5614" y="151"/>
                  </a:cubicBezTo>
                  <a:cubicBezTo>
                    <a:pt x="8722" y="151"/>
                    <a:pt x="11228" y="117"/>
                    <a:pt x="11228" y="67"/>
                  </a:cubicBezTo>
                  <a:cubicBezTo>
                    <a:pt x="11228" y="34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995;p34">
              <a:extLst>
                <a:ext uri="{FF2B5EF4-FFF2-40B4-BE49-F238E27FC236}">
                  <a16:creationId xmlns:a16="http://schemas.microsoft.com/office/drawing/2014/main" id="{3244CE88-44AD-4905-81D1-F39F2F22E66E}"/>
                </a:ext>
              </a:extLst>
            </p:cNvPr>
            <p:cNvSpPr/>
            <p:nvPr/>
          </p:nvSpPr>
          <p:spPr>
            <a:xfrm>
              <a:off x="6527978" y="1504443"/>
              <a:ext cx="359889" cy="4840"/>
            </a:xfrm>
            <a:custGeom>
              <a:avLst/>
              <a:gdLst/>
              <a:ahLst/>
              <a:cxnLst/>
              <a:rect l="l" t="t" r="r" b="b"/>
              <a:pathLst>
                <a:path w="11229" h="151" extrusionOk="0">
                  <a:moveTo>
                    <a:pt x="5615" y="0"/>
                  </a:moveTo>
                  <a:cubicBezTo>
                    <a:pt x="2507" y="0"/>
                    <a:pt x="1" y="34"/>
                    <a:pt x="1" y="67"/>
                  </a:cubicBezTo>
                  <a:cubicBezTo>
                    <a:pt x="1" y="117"/>
                    <a:pt x="2507" y="151"/>
                    <a:pt x="5615" y="151"/>
                  </a:cubicBezTo>
                  <a:cubicBezTo>
                    <a:pt x="8706" y="151"/>
                    <a:pt x="11229" y="117"/>
                    <a:pt x="11229" y="67"/>
                  </a:cubicBezTo>
                  <a:cubicBezTo>
                    <a:pt x="11229" y="34"/>
                    <a:pt x="8706" y="0"/>
                    <a:pt x="56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996;p34">
              <a:extLst>
                <a:ext uri="{FF2B5EF4-FFF2-40B4-BE49-F238E27FC236}">
                  <a16:creationId xmlns:a16="http://schemas.microsoft.com/office/drawing/2014/main" id="{416CD032-7509-43F3-8C48-3ACF0F9298A8}"/>
                </a:ext>
              </a:extLst>
            </p:cNvPr>
            <p:cNvSpPr/>
            <p:nvPr/>
          </p:nvSpPr>
          <p:spPr>
            <a:xfrm>
              <a:off x="6129565" y="1545659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1"/>
                  </a:moveTo>
                  <a:cubicBezTo>
                    <a:pt x="2507" y="1"/>
                    <a:pt x="0" y="51"/>
                    <a:pt x="0" y="84"/>
                  </a:cubicBezTo>
                  <a:cubicBezTo>
                    <a:pt x="0" y="134"/>
                    <a:pt x="2523" y="168"/>
                    <a:pt x="5614" y="168"/>
                  </a:cubicBezTo>
                  <a:cubicBezTo>
                    <a:pt x="8722" y="168"/>
                    <a:pt x="11228" y="134"/>
                    <a:pt x="11228" y="84"/>
                  </a:cubicBezTo>
                  <a:cubicBezTo>
                    <a:pt x="11228" y="51"/>
                    <a:pt x="8722" y="1"/>
                    <a:pt x="5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997;p34">
              <a:extLst>
                <a:ext uri="{FF2B5EF4-FFF2-40B4-BE49-F238E27FC236}">
                  <a16:creationId xmlns:a16="http://schemas.microsoft.com/office/drawing/2014/main" id="{70D555B8-5866-4849-AD70-F01AD0EC3944}"/>
                </a:ext>
              </a:extLst>
            </p:cNvPr>
            <p:cNvSpPr/>
            <p:nvPr/>
          </p:nvSpPr>
          <p:spPr>
            <a:xfrm>
              <a:off x="6147224" y="1152053"/>
              <a:ext cx="359889" cy="5416"/>
            </a:xfrm>
            <a:custGeom>
              <a:avLst/>
              <a:gdLst/>
              <a:ahLst/>
              <a:cxnLst/>
              <a:rect l="l" t="t" r="r" b="b"/>
              <a:pathLst>
                <a:path w="11229" h="169" extrusionOk="0">
                  <a:moveTo>
                    <a:pt x="5615" y="1"/>
                  </a:moveTo>
                  <a:cubicBezTo>
                    <a:pt x="2507" y="1"/>
                    <a:pt x="1" y="34"/>
                    <a:pt x="1" y="84"/>
                  </a:cubicBezTo>
                  <a:cubicBezTo>
                    <a:pt x="1" y="135"/>
                    <a:pt x="2507" y="168"/>
                    <a:pt x="5615" y="168"/>
                  </a:cubicBezTo>
                  <a:cubicBezTo>
                    <a:pt x="8706" y="168"/>
                    <a:pt x="11229" y="135"/>
                    <a:pt x="11229" y="84"/>
                  </a:cubicBezTo>
                  <a:cubicBezTo>
                    <a:pt x="11229" y="34"/>
                    <a:pt x="8723" y="1"/>
                    <a:pt x="5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998;p34">
              <a:extLst>
                <a:ext uri="{FF2B5EF4-FFF2-40B4-BE49-F238E27FC236}">
                  <a16:creationId xmlns:a16="http://schemas.microsoft.com/office/drawing/2014/main" id="{8A972995-CE37-4FB8-8B8F-D81CDD5BFFFE}"/>
                </a:ext>
              </a:extLst>
            </p:cNvPr>
            <p:cNvSpPr/>
            <p:nvPr/>
          </p:nvSpPr>
          <p:spPr>
            <a:xfrm>
              <a:off x="6318596" y="1122599"/>
              <a:ext cx="92689" cy="4872"/>
            </a:xfrm>
            <a:custGeom>
              <a:avLst/>
              <a:gdLst/>
              <a:ahLst/>
              <a:cxnLst/>
              <a:rect l="l" t="t" r="r" b="b"/>
              <a:pathLst>
                <a:path w="2892" h="152" extrusionOk="0">
                  <a:moveTo>
                    <a:pt x="1437" y="1"/>
                  </a:moveTo>
                  <a:cubicBezTo>
                    <a:pt x="635" y="1"/>
                    <a:pt x="0" y="34"/>
                    <a:pt x="0" y="85"/>
                  </a:cubicBezTo>
                  <a:cubicBezTo>
                    <a:pt x="0" y="118"/>
                    <a:pt x="635" y="151"/>
                    <a:pt x="1437" y="151"/>
                  </a:cubicBezTo>
                  <a:cubicBezTo>
                    <a:pt x="2239" y="151"/>
                    <a:pt x="2891" y="118"/>
                    <a:pt x="2891" y="85"/>
                  </a:cubicBezTo>
                  <a:cubicBezTo>
                    <a:pt x="2891" y="34"/>
                    <a:pt x="2239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999;p34">
              <a:extLst>
                <a:ext uri="{FF2B5EF4-FFF2-40B4-BE49-F238E27FC236}">
                  <a16:creationId xmlns:a16="http://schemas.microsoft.com/office/drawing/2014/main" id="{D01E6580-864B-4BB5-BB4D-44DD03C1CC3D}"/>
                </a:ext>
              </a:extLst>
            </p:cNvPr>
            <p:cNvSpPr/>
            <p:nvPr/>
          </p:nvSpPr>
          <p:spPr>
            <a:xfrm>
              <a:off x="6132225" y="1337879"/>
              <a:ext cx="93233" cy="4872"/>
            </a:xfrm>
            <a:custGeom>
              <a:avLst/>
              <a:gdLst/>
              <a:ahLst/>
              <a:cxnLst/>
              <a:rect l="l" t="t" r="r" b="b"/>
              <a:pathLst>
                <a:path w="2909" h="152" extrusionOk="0">
                  <a:moveTo>
                    <a:pt x="1455" y="1"/>
                  </a:moveTo>
                  <a:cubicBezTo>
                    <a:pt x="653" y="1"/>
                    <a:pt x="1" y="34"/>
                    <a:pt x="1" y="84"/>
                  </a:cubicBezTo>
                  <a:cubicBezTo>
                    <a:pt x="1" y="118"/>
                    <a:pt x="653" y="151"/>
                    <a:pt x="1455" y="151"/>
                  </a:cubicBezTo>
                  <a:cubicBezTo>
                    <a:pt x="2257" y="151"/>
                    <a:pt x="2908" y="118"/>
                    <a:pt x="2908" y="84"/>
                  </a:cubicBezTo>
                  <a:cubicBezTo>
                    <a:pt x="2908" y="34"/>
                    <a:pt x="2257" y="1"/>
                    <a:pt x="14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000;p34">
              <a:extLst>
                <a:ext uri="{FF2B5EF4-FFF2-40B4-BE49-F238E27FC236}">
                  <a16:creationId xmlns:a16="http://schemas.microsoft.com/office/drawing/2014/main" id="{0C444E78-F5E7-4D97-9DFD-2FEABDAC8989}"/>
                </a:ext>
              </a:extLst>
            </p:cNvPr>
            <p:cNvSpPr/>
            <p:nvPr/>
          </p:nvSpPr>
          <p:spPr>
            <a:xfrm>
              <a:off x="6130110" y="1375922"/>
              <a:ext cx="92657" cy="5384"/>
            </a:xfrm>
            <a:custGeom>
              <a:avLst/>
              <a:gdLst/>
              <a:ahLst/>
              <a:cxnLst/>
              <a:rect l="l" t="t" r="r" b="b"/>
              <a:pathLst>
                <a:path w="2891" h="168" extrusionOk="0">
                  <a:moveTo>
                    <a:pt x="1454" y="0"/>
                  </a:moveTo>
                  <a:cubicBezTo>
                    <a:pt x="652" y="0"/>
                    <a:pt x="0" y="50"/>
                    <a:pt x="0" y="84"/>
                  </a:cubicBezTo>
                  <a:cubicBezTo>
                    <a:pt x="0" y="134"/>
                    <a:pt x="652" y="167"/>
                    <a:pt x="1454" y="167"/>
                  </a:cubicBezTo>
                  <a:cubicBezTo>
                    <a:pt x="2256" y="167"/>
                    <a:pt x="2891" y="134"/>
                    <a:pt x="2891" y="84"/>
                  </a:cubicBezTo>
                  <a:cubicBezTo>
                    <a:pt x="2891" y="50"/>
                    <a:pt x="2256" y="0"/>
                    <a:pt x="14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001;p34">
              <a:extLst>
                <a:ext uri="{FF2B5EF4-FFF2-40B4-BE49-F238E27FC236}">
                  <a16:creationId xmlns:a16="http://schemas.microsoft.com/office/drawing/2014/main" id="{32F4AC93-FEFD-490E-90AD-86BDAC1045D5}"/>
                </a:ext>
              </a:extLst>
            </p:cNvPr>
            <p:cNvSpPr/>
            <p:nvPr/>
          </p:nvSpPr>
          <p:spPr>
            <a:xfrm>
              <a:off x="6024056" y="987668"/>
              <a:ext cx="1002524" cy="5384"/>
            </a:xfrm>
            <a:custGeom>
              <a:avLst/>
              <a:gdLst/>
              <a:ahLst/>
              <a:cxnLst/>
              <a:rect l="l" t="t" r="r" b="b"/>
              <a:pathLst>
                <a:path w="31280" h="168" extrusionOk="0">
                  <a:moveTo>
                    <a:pt x="15640" y="0"/>
                  </a:moveTo>
                  <a:cubicBezTo>
                    <a:pt x="7002" y="0"/>
                    <a:pt x="1" y="51"/>
                    <a:pt x="1" y="84"/>
                  </a:cubicBezTo>
                  <a:cubicBezTo>
                    <a:pt x="1" y="134"/>
                    <a:pt x="7002" y="168"/>
                    <a:pt x="15640" y="168"/>
                  </a:cubicBezTo>
                  <a:cubicBezTo>
                    <a:pt x="24278" y="168"/>
                    <a:pt x="31279" y="134"/>
                    <a:pt x="31279" y="84"/>
                  </a:cubicBezTo>
                  <a:cubicBezTo>
                    <a:pt x="31279" y="51"/>
                    <a:pt x="24278" y="0"/>
                    <a:pt x="156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002;p34">
              <a:extLst>
                <a:ext uri="{FF2B5EF4-FFF2-40B4-BE49-F238E27FC236}">
                  <a16:creationId xmlns:a16="http://schemas.microsoft.com/office/drawing/2014/main" id="{6AE2AA93-FA13-4806-8C5B-98ADB94AA53E}"/>
                </a:ext>
              </a:extLst>
            </p:cNvPr>
            <p:cNvSpPr/>
            <p:nvPr/>
          </p:nvSpPr>
          <p:spPr>
            <a:xfrm>
              <a:off x="6076009" y="944818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485" y="1"/>
                  </a:moveTo>
                  <a:cubicBezTo>
                    <a:pt x="168" y="1"/>
                    <a:pt x="0" y="402"/>
                    <a:pt x="234" y="636"/>
                  </a:cubicBezTo>
                  <a:cubicBezTo>
                    <a:pt x="310" y="711"/>
                    <a:pt x="401" y="745"/>
                    <a:pt x="490" y="745"/>
                  </a:cubicBezTo>
                  <a:cubicBezTo>
                    <a:pt x="678" y="745"/>
                    <a:pt x="858" y="595"/>
                    <a:pt x="869" y="368"/>
                  </a:cubicBezTo>
                  <a:cubicBezTo>
                    <a:pt x="853" y="168"/>
                    <a:pt x="702" y="1"/>
                    <a:pt x="4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003;p34">
              <a:extLst>
                <a:ext uri="{FF2B5EF4-FFF2-40B4-BE49-F238E27FC236}">
                  <a16:creationId xmlns:a16="http://schemas.microsoft.com/office/drawing/2014/main" id="{A4E1DDBC-C555-48C4-829F-2B033DC77B06}"/>
                </a:ext>
              </a:extLst>
            </p:cNvPr>
            <p:cNvSpPr/>
            <p:nvPr/>
          </p:nvSpPr>
          <p:spPr>
            <a:xfrm>
              <a:off x="6126873" y="944818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502" y="1"/>
                  </a:moveTo>
                  <a:cubicBezTo>
                    <a:pt x="168" y="1"/>
                    <a:pt x="1" y="402"/>
                    <a:pt x="235" y="636"/>
                  </a:cubicBezTo>
                  <a:cubicBezTo>
                    <a:pt x="310" y="711"/>
                    <a:pt x="403" y="745"/>
                    <a:pt x="494" y="745"/>
                  </a:cubicBezTo>
                  <a:cubicBezTo>
                    <a:pt x="685" y="745"/>
                    <a:pt x="870" y="595"/>
                    <a:pt x="870" y="368"/>
                  </a:cubicBezTo>
                  <a:cubicBezTo>
                    <a:pt x="870" y="168"/>
                    <a:pt x="703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004;p34">
              <a:extLst>
                <a:ext uri="{FF2B5EF4-FFF2-40B4-BE49-F238E27FC236}">
                  <a16:creationId xmlns:a16="http://schemas.microsoft.com/office/drawing/2014/main" id="{1C693537-B110-4D5C-8AB3-672D52008E5B}"/>
                </a:ext>
              </a:extLst>
            </p:cNvPr>
            <p:cNvSpPr/>
            <p:nvPr/>
          </p:nvSpPr>
          <p:spPr>
            <a:xfrm>
              <a:off x="6177768" y="944818"/>
              <a:ext cx="27851" cy="23877"/>
            </a:xfrm>
            <a:custGeom>
              <a:avLst/>
              <a:gdLst/>
              <a:ahLst/>
              <a:cxnLst/>
              <a:rect l="l" t="t" r="r" b="b"/>
              <a:pathLst>
                <a:path w="869" h="745" extrusionOk="0">
                  <a:moveTo>
                    <a:pt x="501" y="1"/>
                  </a:moveTo>
                  <a:cubicBezTo>
                    <a:pt x="167" y="1"/>
                    <a:pt x="0" y="402"/>
                    <a:pt x="234" y="636"/>
                  </a:cubicBezTo>
                  <a:cubicBezTo>
                    <a:pt x="309" y="711"/>
                    <a:pt x="402" y="745"/>
                    <a:pt x="493" y="745"/>
                  </a:cubicBezTo>
                  <a:cubicBezTo>
                    <a:pt x="685" y="745"/>
                    <a:pt x="869" y="595"/>
                    <a:pt x="869" y="368"/>
                  </a:cubicBezTo>
                  <a:cubicBezTo>
                    <a:pt x="869" y="168"/>
                    <a:pt x="702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005;p34">
              <a:extLst>
                <a:ext uri="{FF2B5EF4-FFF2-40B4-BE49-F238E27FC236}">
                  <a16:creationId xmlns:a16="http://schemas.microsoft.com/office/drawing/2014/main" id="{B59EBF57-8E4E-457F-9541-D3F20A9F1EDF}"/>
                </a:ext>
              </a:extLst>
            </p:cNvPr>
            <p:cNvSpPr/>
            <p:nvPr/>
          </p:nvSpPr>
          <p:spPr>
            <a:xfrm>
              <a:off x="5144220" y="4554160"/>
              <a:ext cx="84099" cy="114611"/>
            </a:xfrm>
            <a:custGeom>
              <a:avLst/>
              <a:gdLst/>
              <a:ahLst/>
              <a:cxnLst/>
              <a:rect l="l" t="t" r="r" b="b"/>
              <a:pathLst>
                <a:path w="2624" h="3576" extrusionOk="0">
                  <a:moveTo>
                    <a:pt x="1" y="0"/>
                  </a:moveTo>
                  <a:lnTo>
                    <a:pt x="1" y="3576"/>
                  </a:lnTo>
                  <a:lnTo>
                    <a:pt x="2624" y="3576"/>
                  </a:lnTo>
                  <a:lnTo>
                    <a:pt x="262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006;p34">
              <a:extLst>
                <a:ext uri="{FF2B5EF4-FFF2-40B4-BE49-F238E27FC236}">
                  <a16:creationId xmlns:a16="http://schemas.microsoft.com/office/drawing/2014/main" id="{6BCCC3B5-1CFA-467D-A264-4BF7302A5E8F}"/>
                </a:ext>
              </a:extLst>
            </p:cNvPr>
            <p:cNvSpPr/>
            <p:nvPr/>
          </p:nvSpPr>
          <p:spPr>
            <a:xfrm>
              <a:off x="5677051" y="3184856"/>
              <a:ext cx="743336" cy="35896"/>
            </a:xfrm>
            <a:custGeom>
              <a:avLst/>
              <a:gdLst/>
              <a:ahLst/>
              <a:cxnLst/>
              <a:rect l="l" t="t" r="r" b="b"/>
              <a:pathLst>
                <a:path w="23193" h="1120" extrusionOk="0">
                  <a:moveTo>
                    <a:pt x="1" y="0"/>
                  </a:moveTo>
                  <a:lnTo>
                    <a:pt x="1" y="1120"/>
                  </a:lnTo>
                  <a:lnTo>
                    <a:pt x="23192" y="1120"/>
                  </a:lnTo>
                  <a:lnTo>
                    <a:pt x="231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007;p34">
              <a:extLst>
                <a:ext uri="{FF2B5EF4-FFF2-40B4-BE49-F238E27FC236}">
                  <a16:creationId xmlns:a16="http://schemas.microsoft.com/office/drawing/2014/main" id="{E3E1397D-ED0A-47A1-B84A-F6B698FA0964}"/>
                </a:ext>
              </a:extLst>
            </p:cNvPr>
            <p:cNvSpPr/>
            <p:nvPr/>
          </p:nvSpPr>
          <p:spPr>
            <a:xfrm>
              <a:off x="5968385" y="2698081"/>
              <a:ext cx="706895" cy="522671"/>
            </a:xfrm>
            <a:custGeom>
              <a:avLst/>
              <a:gdLst/>
              <a:ahLst/>
              <a:cxnLst/>
              <a:rect l="l" t="t" r="r" b="b"/>
              <a:pathLst>
                <a:path w="22056" h="16308" extrusionOk="0">
                  <a:moveTo>
                    <a:pt x="3943" y="0"/>
                  </a:moveTo>
                  <a:lnTo>
                    <a:pt x="0" y="16308"/>
                  </a:lnTo>
                  <a:lnTo>
                    <a:pt x="17694" y="16308"/>
                  </a:lnTo>
                  <a:lnTo>
                    <a:pt x="2205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008;p34">
              <a:extLst>
                <a:ext uri="{FF2B5EF4-FFF2-40B4-BE49-F238E27FC236}">
                  <a16:creationId xmlns:a16="http://schemas.microsoft.com/office/drawing/2014/main" id="{97F16741-F774-4A2A-AB91-47D9F9E15250}"/>
                </a:ext>
              </a:extLst>
            </p:cNvPr>
            <p:cNvSpPr/>
            <p:nvPr/>
          </p:nvSpPr>
          <p:spPr>
            <a:xfrm>
              <a:off x="6003192" y="2722727"/>
              <a:ext cx="639430" cy="458411"/>
            </a:xfrm>
            <a:custGeom>
              <a:avLst/>
              <a:gdLst/>
              <a:ahLst/>
              <a:cxnLst/>
              <a:rect l="l" t="t" r="r" b="b"/>
              <a:pathLst>
                <a:path w="19951" h="14303" extrusionOk="0">
                  <a:moveTo>
                    <a:pt x="3693" y="0"/>
                  </a:moveTo>
                  <a:lnTo>
                    <a:pt x="0" y="14303"/>
                  </a:lnTo>
                  <a:lnTo>
                    <a:pt x="16174" y="14303"/>
                  </a:lnTo>
                  <a:lnTo>
                    <a:pt x="1995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009;p34">
              <a:extLst>
                <a:ext uri="{FF2B5EF4-FFF2-40B4-BE49-F238E27FC236}">
                  <a16:creationId xmlns:a16="http://schemas.microsoft.com/office/drawing/2014/main" id="{05FAB38B-4592-41D4-9ED9-BD64458FEBAB}"/>
                </a:ext>
              </a:extLst>
            </p:cNvPr>
            <p:cNvSpPr/>
            <p:nvPr/>
          </p:nvSpPr>
          <p:spPr>
            <a:xfrm>
              <a:off x="6102258" y="2811057"/>
              <a:ext cx="380241" cy="130187"/>
            </a:xfrm>
            <a:custGeom>
              <a:avLst/>
              <a:gdLst/>
              <a:ahLst/>
              <a:cxnLst/>
              <a:rect l="l" t="t" r="r" b="b"/>
              <a:pathLst>
                <a:path w="11864" h="4062" extrusionOk="0">
                  <a:moveTo>
                    <a:pt x="1003" y="1"/>
                  </a:moveTo>
                  <a:lnTo>
                    <a:pt x="0" y="4061"/>
                  </a:lnTo>
                  <a:lnTo>
                    <a:pt x="10727" y="4061"/>
                  </a:lnTo>
                  <a:lnTo>
                    <a:pt x="118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010;p34">
              <a:extLst>
                <a:ext uri="{FF2B5EF4-FFF2-40B4-BE49-F238E27FC236}">
                  <a16:creationId xmlns:a16="http://schemas.microsoft.com/office/drawing/2014/main" id="{3FD317F1-E855-45CE-B64E-C65A27C12D65}"/>
                </a:ext>
              </a:extLst>
            </p:cNvPr>
            <p:cNvSpPr/>
            <p:nvPr/>
          </p:nvSpPr>
          <p:spPr>
            <a:xfrm>
              <a:off x="6140814" y="2791795"/>
              <a:ext cx="269380" cy="4840"/>
            </a:xfrm>
            <a:custGeom>
              <a:avLst/>
              <a:gdLst/>
              <a:ahLst/>
              <a:cxnLst/>
              <a:rect l="l" t="t" r="r" b="b"/>
              <a:pathLst>
                <a:path w="8405" h="151" extrusionOk="0">
                  <a:moveTo>
                    <a:pt x="4194" y="0"/>
                  </a:moveTo>
                  <a:cubicBezTo>
                    <a:pt x="1872" y="0"/>
                    <a:pt x="0" y="34"/>
                    <a:pt x="0" y="67"/>
                  </a:cubicBezTo>
                  <a:cubicBezTo>
                    <a:pt x="0" y="117"/>
                    <a:pt x="1872" y="151"/>
                    <a:pt x="4194" y="151"/>
                  </a:cubicBezTo>
                  <a:cubicBezTo>
                    <a:pt x="6517" y="151"/>
                    <a:pt x="8405" y="117"/>
                    <a:pt x="8405" y="67"/>
                  </a:cubicBezTo>
                  <a:cubicBezTo>
                    <a:pt x="8405" y="34"/>
                    <a:pt x="6517" y="0"/>
                    <a:pt x="419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011;p34">
              <a:extLst>
                <a:ext uri="{FF2B5EF4-FFF2-40B4-BE49-F238E27FC236}">
                  <a16:creationId xmlns:a16="http://schemas.microsoft.com/office/drawing/2014/main" id="{13CF3C19-4FC3-4DD0-9FFE-562545BF5B0B}"/>
                </a:ext>
              </a:extLst>
            </p:cNvPr>
            <p:cNvSpPr/>
            <p:nvPr/>
          </p:nvSpPr>
          <p:spPr>
            <a:xfrm>
              <a:off x="6144564" y="2833556"/>
              <a:ext cx="108714" cy="5384"/>
            </a:xfrm>
            <a:custGeom>
              <a:avLst/>
              <a:gdLst/>
              <a:ahLst/>
              <a:cxnLst/>
              <a:rect l="l" t="t" r="r" b="b"/>
              <a:pathLst>
                <a:path w="3392" h="168" extrusionOk="0">
                  <a:moveTo>
                    <a:pt x="1704" y="1"/>
                  </a:moveTo>
                  <a:cubicBezTo>
                    <a:pt x="769" y="1"/>
                    <a:pt x="0" y="34"/>
                    <a:pt x="0" y="84"/>
                  </a:cubicBezTo>
                  <a:cubicBezTo>
                    <a:pt x="0" y="118"/>
                    <a:pt x="769" y="168"/>
                    <a:pt x="1704" y="168"/>
                  </a:cubicBezTo>
                  <a:cubicBezTo>
                    <a:pt x="2640" y="168"/>
                    <a:pt x="3392" y="118"/>
                    <a:pt x="3392" y="84"/>
                  </a:cubicBezTo>
                  <a:cubicBezTo>
                    <a:pt x="3392" y="34"/>
                    <a:pt x="2640" y="1"/>
                    <a:pt x="17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012;p34">
              <a:extLst>
                <a:ext uri="{FF2B5EF4-FFF2-40B4-BE49-F238E27FC236}">
                  <a16:creationId xmlns:a16="http://schemas.microsoft.com/office/drawing/2014/main" id="{C8A7F69C-7FF9-4251-A7FD-E8866C7CFA8C}"/>
                </a:ext>
              </a:extLst>
            </p:cNvPr>
            <p:cNvSpPr/>
            <p:nvPr/>
          </p:nvSpPr>
          <p:spPr>
            <a:xfrm>
              <a:off x="6269848" y="2831409"/>
              <a:ext cx="70734" cy="5384"/>
            </a:xfrm>
            <a:custGeom>
              <a:avLst/>
              <a:gdLst/>
              <a:ahLst/>
              <a:cxnLst/>
              <a:rect l="l" t="t" r="r" b="b"/>
              <a:pathLst>
                <a:path w="2207" h="168" extrusionOk="0">
                  <a:moveTo>
                    <a:pt x="1104" y="1"/>
                  </a:moveTo>
                  <a:cubicBezTo>
                    <a:pt x="486" y="1"/>
                    <a:pt x="1" y="34"/>
                    <a:pt x="1" y="84"/>
                  </a:cubicBezTo>
                  <a:cubicBezTo>
                    <a:pt x="1" y="135"/>
                    <a:pt x="486" y="168"/>
                    <a:pt x="1104" y="168"/>
                  </a:cubicBezTo>
                  <a:cubicBezTo>
                    <a:pt x="1705" y="168"/>
                    <a:pt x="2207" y="135"/>
                    <a:pt x="2207" y="84"/>
                  </a:cubicBezTo>
                  <a:cubicBezTo>
                    <a:pt x="2207" y="34"/>
                    <a:pt x="1705" y="1"/>
                    <a:pt x="1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013;p34">
              <a:extLst>
                <a:ext uri="{FF2B5EF4-FFF2-40B4-BE49-F238E27FC236}">
                  <a16:creationId xmlns:a16="http://schemas.microsoft.com/office/drawing/2014/main" id="{E8C04D12-F12A-479F-84C1-B0A678BAECE6}"/>
                </a:ext>
              </a:extLst>
            </p:cNvPr>
            <p:cNvSpPr/>
            <p:nvPr/>
          </p:nvSpPr>
          <p:spPr>
            <a:xfrm>
              <a:off x="6141872" y="2857113"/>
              <a:ext cx="296719" cy="5384"/>
            </a:xfrm>
            <a:custGeom>
              <a:avLst/>
              <a:gdLst/>
              <a:ahLst/>
              <a:cxnLst/>
              <a:rect l="l" t="t" r="r" b="b"/>
              <a:pathLst>
                <a:path w="9258" h="168" extrusionOk="0">
                  <a:moveTo>
                    <a:pt x="4629" y="1"/>
                  </a:moveTo>
                  <a:cubicBezTo>
                    <a:pt x="2072" y="1"/>
                    <a:pt x="1" y="34"/>
                    <a:pt x="1" y="84"/>
                  </a:cubicBezTo>
                  <a:cubicBezTo>
                    <a:pt x="1" y="118"/>
                    <a:pt x="2072" y="168"/>
                    <a:pt x="4629" y="168"/>
                  </a:cubicBezTo>
                  <a:cubicBezTo>
                    <a:pt x="7185" y="168"/>
                    <a:pt x="9257" y="118"/>
                    <a:pt x="9257" y="84"/>
                  </a:cubicBezTo>
                  <a:cubicBezTo>
                    <a:pt x="9257" y="34"/>
                    <a:pt x="7185" y="1"/>
                    <a:pt x="46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014;p34">
              <a:extLst>
                <a:ext uri="{FF2B5EF4-FFF2-40B4-BE49-F238E27FC236}">
                  <a16:creationId xmlns:a16="http://schemas.microsoft.com/office/drawing/2014/main" id="{B064FAC7-AC89-4C10-AEEE-45C4A434CD40}"/>
                </a:ext>
              </a:extLst>
            </p:cNvPr>
            <p:cNvSpPr/>
            <p:nvPr/>
          </p:nvSpPr>
          <p:spPr>
            <a:xfrm>
              <a:off x="6135462" y="2878554"/>
              <a:ext cx="96406" cy="5384"/>
            </a:xfrm>
            <a:custGeom>
              <a:avLst/>
              <a:gdLst/>
              <a:ahLst/>
              <a:cxnLst/>
              <a:rect l="l" t="t" r="r" b="b"/>
              <a:pathLst>
                <a:path w="3008" h="168" extrusionOk="0">
                  <a:moveTo>
                    <a:pt x="1504" y="0"/>
                  </a:moveTo>
                  <a:cubicBezTo>
                    <a:pt x="668" y="0"/>
                    <a:pt x="0" y="34"/>
                    <a:pt x="0" y="84"/>
                  </a:cubicBezTo>
                  <a:cubicBezTo>
                    <a:pt x="0" y="134"/>
                    <a:pt x="668" y="167"/>
                    <a:pt x="1504" y="167"/>
                  </a:cubicBezTo>
                  <a:cubicBezTo>
                    <a:pt x="2339" y="167"/>
                    <a:pt x="3008" y="134"/>
                    <a:pt x="3008" y="84"/>
                  </a:cubicBezTo>
                  <a:cubicBezTo>
                    <a:pt x="3008" y="34"/>
                    <a:pt x="2339" y="0"/>
                    <a:pt x="150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015;p34">
              <a:extLst>
                <a:ext uri="{FF2B5EF4-FFF2-40B4-BE49-F238E27FC236}">
                  <a16:creationId xmlns:a16="http://schemas.microsoft.com/office/drawing/2014/main" id="{427FBB46-D1AE-448E-A78B-4C6400918B74}"/>
                </a:ext>
              </a:extLst>
            </p:cNvPr>
            <p:cNvSpPr/>
            <p:nvPr/>
          </p:nvSpPr>
          <p:spPr>
            <a:xfrm>
              <a:off x="6136520" y="2909611"/>
              <a:ext cx="275822" cy="4840"/>
            </a:xfrm>
            <a:custGeom>
              <a:avLst/>
              <a:gdLst/>
              <a:ahLst/>
              <a:cxnLst/>
              <a:rect l="l" t="t" r="r" b="b"/>
              <a:pathLst>
                <a:path w="8606" h="151" extrusionOk="0">
                  <a:moveTo>
                    <a:pt x="4295" y="0"/>
                  </a:moveTo>
                  <a:cubicBezTo>
                    <a:pt x="1922" y="0"/>
                    <a:pt x="1" y="34"/>
                    <a:pt x="1" y="67"/>
                  </a:cubicBezTo>
                  <a:cubicBezTo>
                    <a:pt x="1" y="117"/>
                    <a:pt x="1922" y="151"/>
                    <a:pt x="4295" y="151"/>
                  </a:cubicBezTo>
                  <a:cubicBezTo>
                    <a:pt x="6667" y="151"/>
                    <a:pt x="8605" y="117"/>
                    <a:pt x="8605" y="67"/>
                  </a:cubicBezTo>
                  <a:cubicBezTo>
                    <a:pt x="8605" y="34"/>
                    <a:pt x="6667" y="0"/>
                    <a:pt x="42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016;p34">
              <a:extLst>
                <a:ext uri="{FF2B5EF4-FFF2-40B4-BE49-F238E27FC236}">
                  <a16:creationId xmlns:a16="http://schemas.microsoft.com/office/drawing/2014/main" id="{3A6DBEE5-3F3A-4199-95D4-20A6E175E2EF}"/>
                </a:ext>
              </a:extLst>
            </p:cNvPr>
            <p:cNvSpPr/>
            <p:nvPr/>
          </p:nvSpPr>
          <p:spPr>
            <a:xfrm>
              <a:off x="6102771" y="2976018"/>
              <a:ext cx="106598" cy="4840"/>
            </a:xfrm>
            <a:custGeom>
              <a:avLst/>
              <a:gdLst/>
              <a:ahLst/>
              <a:cxnLst/>
              <a:rect l="l" t="t" r="r" b="b"/>
              <a:pathLst>
                <a:path w="3326" h="151" extrusionOk="0">
                  <a:moveTo>
                    <a:pt x="1655" y="0"/>
                  </a:moveTo>
                  <a:cubicBezTo>
                    <a:pt x="736" y="0"/>
                    <a:pt x="1" y="34"/>
                    <a:pt x="1" y="84"/>
                  </a:cubicBezTo>
                  <a:cubicBezTo>
                    <a:pt x="1" y="117"/>
                    <a:pt x="736" y="151"/>
                    <a:pt x="1655" y="151"/>
                  </a:cubicBezTo>
                  <a:cubicBezTo>
                    <a:pt x="2574" y="151"/>
                    <a:pt x="3326" y="117"/>
                    <a:pt x="3326" y="84"/>
                  </a:cubicBezTo>
                  <a:cubicBezTo>
                    <a:pt x="3326" y="34"/>
                    <a:pt x="2574" y="0"/>
                    <a:pt x="16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017;p34">
              <a:extLst>
                <a:ext uri="{FF2B5EF4-FFF2-40B4-BE49-F238E27FC236}">
                  <a16:creationId xmlns:a16="http://schemas.microsoft.com/office/drawing/2014/main" id="{05FEAADC-FD54-43A2-BFB7-2ACA34826EB9}"/>
                </a:ext>
              </a:extLst>
            </p:cNvPr>
            <p:cNvSpPr/>
            <p:nvPr/>
          </p:nvSpPr>
          <p:spPr>
            <a:xfrm>
              <a:off x="6227542" y="2976018"/>
              <a:ext cx="72882" cy="5384"/>
            </a:xfrm>
            <a:custGeom>
              <a:avLst/>
              <a:gdLst/>
              <a:ahLst/>
              <a:cxnLst/>
              <a:rect l="l" t="t" r="r" b="b"/>
              <a:pathLst>
                <a:path w="2274" h="168" extrusionOk="0">
                  <a:moveTo>
                    <a:pt x="1137" y="0"/>
                  </a:moveTo>
                  <a:cubicBezTo>
                    <a:pt x="519" y="0"/>
                    <a:pt x="1" y="34"/>
                    <a:pt x="1" y="67"/>
                  </a:cubicBezTo>
                  <a:cubicBezTo>
                    <a:pt x="1" y="117"/>
                    <a:pt x="519" y="151"/>
                    <a:pt x="1137" y="167"/>
                  </a:cubicBezTo>
                  <a:cubicBezTo>
                    <a:pt x="1772" y="167"/>
                    <a:pt x="2273" y="134"/>
                    <a:pt x="2273" y="84"/>
                  </a:cubicBezTo>
                  <a:cubicBezTo>
                    <a:pt x="2273" y="50"/>
                    <a:pt x="1772" y="17"/>
                    <a:pt x="11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018;p34">
              <a:extLst>
                <a:ext uri="{FF2B5EF4-FFF2-40B4-BE49-F238E27FC236}">
                  <a16:creationId xmlns:a16="http://schemas.microsoft.com/office/drawing/2014/main" id="{23168E65-4AFA-468A-9D91-768C41F9C832}"/>
                </a:ext>
              </a:extLst>
            </p:cNvPr>
            <p:cNvSpPr/>
            <p:nvPr/>
          </p:nvSpPr>
          <p:spPr>
            <a:xfrm>
              <a:off x="6320743" y="2973871"/>
              <a:ext cx="31089" cy="5384"/>
            </a:xfrm>
            <a:custGeom>
              <a:avLst/>
              <a:gdLst/>
              <a:ahLst/>
              <a:cxnLst/>
              <a:rect l="l" t="t" r="r" b="b"/>
              <a:pathLst>
                <a:path w="970" h="168" extrusionOk="0">
                  <a:moveTo>
                    <a:pt x="485" y="0"/>
                  </a:moveTo>
                  <a:cubicBezTo>
                    <a:pt x="217" y="0"/>
                    <a:pt x="0" y="34"/>
                    <a:pt x="0" y="84"/>
                  </a:cubicBezTo>
                  <a:cubicBezTo>
                    <a:pt x="0" y="134"/>
                    <a:pt x="217" y="167"/>
                    <a:pt x="485" y="167"/>
                  </a:cubicBezTo>
                  <a:cubicBezTo>
                    <a:pt x="752" y="167"/>
                    <a:pt x="969" y="134"/>
                    <a:pt x="969" y="84"/>
                  </a:cubicBezTo>
                  <a:cubicBezTo>
                    <a:pt x="969" y="34"/>
                    <a:pt x="752" y="0"/>
                    <a:pt x="4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019;p34">
              <a:extLst>
                <a:ext uri="{FF2B5EF4-FFF2-40B4-BE49-F238E27FC236}">
                  <a16:creationId xmlns:a16="http://schemas.microsoft.com/office/drawing/2014/main" id="{150FC54F-533B-4790-9C83-C2683A3B4785}"/>
                </a:ext>
              </a:extLst>
            </p:cNvPr>
            <p:cNvSpPr/>
            <p:nvPr/>
          </p:nvSpPr>
          <p:spPr>
            <a:xfrm>
              <a:off x="6104918" y="3002780"/>
              <a:ext cx="33781" cy="4840"/>
            </a:xfrm>
            <a:custGeom>
              <a:avLst/>
              <a:gdLst/>
              <a:ahLst/>
              <a:cxnLst/>
              <a:rect l="l" t="t" r="r" b="b"/>
              <a:pathLst>
                <a:path w="1054" h="151" extrusionOk="0">
                  <a:moveTo>
                    <a:pt x="519" y="1"/>
                  </a:moveTo>
                  <a:cubicBezTo>
                    <a:pt x="235" y="1"/>
                    <a:pt x="1" y="34"/>
                    <a:pt x="1" y="84"/>
                  </a:cubicBezTo>
                  <a:cubicBezTo>
                    <a:pt x="1" y="118"/>
                    <a:pt x="235" y="151"/>
                    <a:pt x="519" y="151"/>
                  </a:cubicBezTo>
                  <a:cubicBezTo>
                    <a:pt x="819" y="151"/>
                    <a:pt x="1053" y="118"/>
                    <a:pt x="1053" y="84"/>
                  </a:cubicBezTo>
                  <a:cubicBezTo>
                    <a:pt x="1053" y="34"/>
                    <a:pt x="819" y="1"/>
                    <a:pt x="51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020;p34">
              <a:extLst>
                <a:ext uri="{FF2B5EF4-FFF2-40B4-BE49-F238E27FC236}">
                  <a16:creationId xmlns:a16="http://schemas.microsoft.com/office/drawing/2014/main" id="{A5C334D0-B2CE-4C1F-9F1B-7E888083DB99}"/>
                </a:ext>
              </a:extLst>
            </p:cNvPr>
            <p:cNvSpPr/>
            <p:nvPr/>
          </p:nvSpPr>
          <p:spPr>
            <a:xfrm>
              <a:off x="6159019" y="3002780"/>
              <a:ext cx="80894" cy="4840"/>
            </a:xfrm>
            <a:custGeom>
              <a:avLst/>
              <a:gdLst/>
              <a:ahLst/>
              <a:cxnLst/>
              <a:rect l="l" t="t" r="r" b="b"/>
              <a:pathLst>
                <a:path w="2524" h="151" extrusionOk="0">
                  <a:moveTo>
                    <a:pt x="1270" y="1"/>
                  </a:moveTo>
                  <a:cubicBezTo>
                    <a:pt x="568" y="1"/>
                    <a:pt x="0" y="34"/>
                    <a:pt x="0" y="84"/>
                  </a:cubicBezTo>
                  <a:cubicBezTo>
                    <a:pt x="0" y="118"/>
                    <a:pt x="568" y="151"/>
                    <a:pt x="1270" y="151"/>
                  </a:cubicBezTo>
                  <a:cubicBezTo>
                    <a:pt x="1955" y="151"/>
                    <a:pt x="2523" y="118"/>
                    <a:pt x="2523" y="84"/>
                  </a:cubicBezTo>
                  <a:cubicBezTo>
                    <a:pt x="2523" y="34"/>
                    <a:pt x="1955" y="1"/>
                    <a:pt x="1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021;p34">
              <a:extLst>
                <a:ext uri="{FF2B5EF4-FFF2-40B4-BE49-F238E27FC236}">
                  <a16:creationId xmlns:a16="http://schemas.microsoft.com/office/drawing/2014/main" id="{02634956-D1CB-4EB1-BB9B-32D03DE15654}"/>
                </a:ext>
              </a:extLst>
            </p:cNvPr>
            <p:cNvSpPr/>
            <p:nvPr/>
          </p:nvSpPr>
          <p:spPr>
            <a:xfrm>
              <a:off x="6265585" y="2999575"/>
              <a:ext cx="216370" cy="4840"/>
            </a:xfrm>
            <a:custGeom>
              <a:avLst/>
              <a:gdLst/>
              <a:ahLst/>
              <a:cxnLst/>
              <a:rect l="l" t="t" r="r" b="b"/>
              <a:pathLst>
                <a:path w="6751" h="151" extrusionOk="0">
                  <a:moveTo>
                    <a:pt x="3375" y="0"/>
                  </a:moveTo>
                  <a:cubicBezTo>
                    <a:pt x="1504" y="0"/>
                    <a:pt x="0" y="34"/>
                    <a:pt x="0" y="84"/>
                  </a:cubicBezTo>
                  <a:cubicBezTo>
                    <a:pt x="0" y="117"/>
                    <a:pt x="1504" y="151"/>
                    <a:pt x="3375" y="151"/>
                  </a:cubicBezTo>
                  <a:cubicBezTo>
                    <a:pt x="5230" y="151"/>
                    <a:pt x="6751" y="117"/>
                    <a:pt x="6751" y="84"/>
                  </a:cubicBezTo>
                  <a:cubicBezTo>
                    <a:pt x="6751" y="34"/>
                    <a:pt x="5230" y="0"/>
                    <a:pt x="33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022;p34">
              <a:extLst>
                <a:ext uri="{FF2B5EF4-FFF2-40B4-BE49-F238E27FC236}">
                  <a16:creationId xmlns:a16="http://schemas.microsoft.com/office/drawing/2014/main" id="{47E89717-2F51-46E0-A7FD-2DF39D128E3A}"/>
                </a:ext>
              </a:extLst>
            </p:cNvPr>
            <p:cNvSpPr/>
            <p:nvPr/>
          </p:nvSpPr>
          <p:spPr>
            <a:xfrm>
              <a:off x="6098508" y="3030087"/>
              <a:ext cx="34838" cy="5384"/>
            </a:xfrm>
            <a:custGeom>
              <a:avLst/>
              <a:gdLst/>
              <a:ahLst/>
              <a:cxnLst/>
              <a:rect l="l" t="t" r="r" b="b"/>
              <a:pathLst>
                <a:path w="1087" h="168" extrusionOk="0">
                  <a:moveTo>
                    <a:pt x="552" y="1"/>
                  </a:moveTo>
                  <a:cubicBezTo>
                    <a:pt x="251" y="1"/>
                    <a:pt x="0" y="34"/>
                    <a:pt x="0" y="84"/>
                  </a:cubicBezTo>
                  <a:cubicBezTo>
                    <a:pt x="0" y="134"/>
                    <a:pt x="251" y="168"/>
                    <a:pt x="552" y="168"/>
                  </a:cubicBezTo>
                  <a:cubicBezTo>
                    <a:pt x="852" y="168"/>
                    <a:pt x="1086" y="134"/>
                    <a:pt x="1086" y="84"/>
                  </a:cubicBezTo>
                  <a:cubicBezTo>
                    <a:pt x="1086" y="34"/>
                    <a:pt x="852" y="1"/>
                    <a:pt x="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023;p34">
              <a:extLst>
                <a:ext uri="{FF2B5EF4-FFF2-40B4-BE49-F238E27FC236}">
                  <a16:creationId xmlns:a16="http://schemas.microsoft.com/office/drawing/2014/main" id="{94A45AF5-E07F-4F0C-9F0F-B3CEA4509257}"/>
                </a:ext>
              </a:extLst>
            </p:cNvPr>
            <p:cNvSpPr/>
            <p:nvPr/>
          </p:nvSpPr>
          <p:spPr>
            <a:xfrm>
              <a:off x="6144564" y="3029029"/>
              <a:ext cx="42338" cy="5384"/>
            </a:xfrm>
            <a:custGeom>
              <a:avLst/>
              <a:gdLst/>
              <a:ahLst/>
              <a:cxnLst/>
              <a:rect l="l" t="t" r="r" b="b"/>
              <a:pathLst>
                <a:path w="1321" h="168" extrusionOk="0">
                  <a:moveTo>
                    <a:pt x="669" y="0"/>
                  </a:moveTo>
                  <a:cubicBezTo>
                    <a:pt x="301" y="0"/>
                    <a:pt x="0" y="50"/>
                    <a:pt x="0" y="84"/>
                  </a:cubicBezTo>
                  <a:cubicBezTo>
                    <a:pt x="0" y="134"/>
                    <a:pt x="301" y="167"/>
                    <a:pt x="669" y="167"/>
                  </a:cubicBezTo>
                  <a:cubicBezTo>
                    <a:pt x="1019" y="167"/>
                    <a:pt x="1320" y="134"/>
                    <a:pt x="1320" y="84"/>
                  </a:cubicBezTo>
                  <a:cubicBezTo>
                    <a:pt x="1320" y="50"/>
                    <a:pt x="1019" y="0"/>
                    <a:pt x="6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024;p34">
              <a:extLst>
                <a:ext uri="{FF2B5EF4-FFF2-40B4-BE49-F238E27FC236}">
                  <a16:creationId xmlns:a16="http://schemas.microsoft.com/office/drawing/2014/main" id="{427FFE85-952C-4756-BFD7-4957AA4536CB}"/>
                </a:ext>
              </a:extLst>
            </p:cNvPr>
            <p:cNvSpPr/>
            <p:nvPr/>
          </p:nvSpPr>
          <p:spPr>
            <a:xfrm>
              <a:off x="6209337" y="3027427"/>
              <a:ext cx="136052" cy="4840"/>
            </a:xfrm>
            <a:custGeom>
              <a:avLst/>
              <a:gdLst/>
              <a:ahLst/>
              <a:cxnLst/>
              <a:rect l="l" t="t" r="r" b="b"/>
              <a:pathLst>
                <a:path w="4245" h="151" extrusionOk="0">
                  <a:moveTo>
                    <a:pt x="2123" y="0"/>
                  </a:moveTo>
                  <a:cubicBezTo>
                    <a:pt x="953" y="0"/>
                    <a:pt x="1" y="34"/>
                    <a:pt x="1" y="67"/>
                  </a:cubicBezTo>
                  <a:cubicBezTo>
                    <a:pt x="1" y="117"/>
                    <a:pt x="953" y="151"/>
                    <a:pt x="2123" y="151"/>
                  </a:cubicBezTo>
                  <a:cubicBezTo>
                    <a:pt x="3292" y="151"/>
                    <a:pt x="4245" y="117"/>
                    <a:pt x="4245" y="67"/>
                  </a:cubicBezTo>
                  <a:cubicBezTo>
                    <a:pt x="4245" y="34"/>
                    <a:pt x="3292" y="0"/>
                    <a:pt x="21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025;p34">
              <a:extLst>
                <a:ext uri="{FF2B5EF4-FFF2-40B4-BE49-F238E27FC236}">
                  <a16:creationId xmlns:a16="http://schemas.microsoft.com/office/drawing/2014/main" id="{912C1DC1-A21B-4C03-82EA-A3DA6063C1D7}"/>
                </a:ext>
              </a:extLst>
            </p:cNvPr>
            <p:cNvSpPr/>
            <p:nvPr/>
          </p:nvSpPr>
          <p:spPr>
            <a:xfrm>
              <a:off x="6096361" y="3075598"/>
              <a:ext cx="164961" cy="4872"/>
            </a:xfrm>
            <a:custGeom>
              <a:avLst/>
              <a:gdLst/>
              <a:ahLst/>
              <a:cxnLst/>
              <a:rect l="l" t="t" r="r" b="b"/>
              <a:pathLst>
                <a:path w="5147" h="152" extrusionOk="0">
                  <a:moveTo>
                    <a:pt x="2574" y="1"/>
                  </a:moveTo>
                  <a:cubicBezTo>
                    <a:pt x="1153" y="1"/>
                    <a:pt x="0" y="34"/>
                    <a:pt x="0" y="68"/>
                  </a:cubicBezTo>
                  <a:cubicBezTo>
                    <a:pt x="0" y="118"/>
                    <a:pt x="1153" y="151"/>
                    <a:pt x="2574" y="151"/>
                  </a:cubicBezTo>
                  <a:cubicBezTo>
                    <a:pt x="3994" y="151"/>
                    <a:pt x="5147" y="118"/>
                    <a:pt x="5147" y="68"/>
                  </a:cubicBezTo>
                  <a:cubicBezTo>
                    <a:pt x="5147" y="34"/>
                    <a:pt x="4010" y="1"/>
                    <a:pt x="25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026;p34">
              <a:extLst>
                <a:ext uri="{FF2B5EF4-FFF2-40B4-BE49-F238E27FC236}">
                  <a16:creationId xmlns:a16="http://schemas.microsoft.com/office/drawing/2014/main" id="{407FF3CC-6511-4F01-8678-BF77A3941D66}"/>
                </a:ext>
              </a:extLst>
            </p:cNvPr>
            <p:cNvSpPr/>
            <p:nvPr/>
          </p:nvSpPr>
          <p:spPr>
            <a:xfrm>
              <a:off x="6283245" y="3073482"/>
              <a:ext cx="74484" cy="4840"/>
            </a:xfrm>
            <a:custGeom>
              <a:avLst/>
              <a:gdLst/>
              <a:ahLst/>
              <a:cxnLst/>
              <a:rect l="l" t="t" r="r" b="b"/>
              <a:pathLst>
                <a:path w="2324" h="151" extrusionOk="0">
                  <a:moveTo>
                    <a:pt x="1154" y="0"/>
                  </a:moveTo>
                  <a:cubicBezTo>
                    <a:pt x="519" y="0"/>
                    <a:pt x="1" y="34"/>
                    <a:pt x="1" y="67"/>
                  </a:cubicBezTo>
                  <a:cubicBezTo>
                    <a:pt x="1" y="117"/>
                    <a:pt x="519" y="150"/>
                    <a:pt x="1154" y="150"/>
                  </a:cubicBezTo>
                  <a:cubicBezTo>
                    <a:pt x="1805" y="150"/>
                    <a:pt x="2323" y="117"/>
                    <a:pt x="2323" y="67"/>
                  </a:cubicBezTo>
                  <a:cubicBezTo>
                    <a:pt x="2323" y="34"/>
                    <a:pt x="1805" y="0"/>
                    <a:pt x="115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027;p34">
              <a:extLst>
                <a:ext uri="{FF2B5EF4-FFF2-40B4-BE49-F238E27FC236}">
                  <a16:creationId xmlns:a16="http://schemas.microsoft.com/office/drawing/2014/main" id="{213C6054-A583-4D2D-AA11-EDC8BA1860DA}"/>
                </a:ext>
              </a:extLst>
            </p:cNvPr>
            <p:cNvSpPr/>
            <p:nvPr/>
          </p:nvSpPr>
          <p:spPr>
            <a:xfrm>
              <a:off x="6376959" y="3073482"/>
              <a:ext cx="123745" cy="4840"/>
            </a:xfrm>
            <a:custGeom>
              <a:avLst/>
              <a:gdLst/>
              <a:ahLst/>
              <a:cxnLst/>
              <a:rect l="l" t="t" r="r" b="b"/>
              <a:pathLst>
                <a:path w="3861" h="151" extrusionOk="0">
                  <a:moveTo>
                    <a:pt x="1922" y="0"/>
                  </a:moveTo>
                  <a:cubicBezTo>
                    <a:pt x="853" y="0"/>
                    <a:pt x="1" y="34"/>
                    <a:pt x="1" y="67"/>
                  </a:cubicBezTo>
                  <a:cubicBezTo>
                    <a:pt x="1" y="117"/>
                    <a:pt x="853" y="150"/>
                    <a:pt x="1922" y="150"/>
                  </a:cubicBezTo>
                  <a:cubicBezTo>
                    <a:pt x="2992" y="150"/>
                    <a:pt x="3860" y="117"/>
                    <a:pt x="3860" y="67"/>
                  </a:cubicBezTo>
                  <a:cubicBezTo>
                    <a:pt x="3860" y="34"/>
                    <a:pt x="2992" y="0"/>
                    <a:pt x="19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028;p34">
              <a:extLst>
                <a:ext uri="{FF2B5EF4-FFF2-40B4-BE49-F238E27FC236}">
                  <a16:creationId xmlns:a16="http://schemas.microsoft.com/office/drawing/2014/main" id="{DEDE93AC-BD7A-4AEF-A4B3-14EEE03ECE7A}"/>
                </a:ext>
              </a:extLst>
            </p:cNvPr>
            <p:cNvSpPr/>
            <p:nvPr/>
          </p:nvSpPr>
          <p:spPr>
            <a:xfrm>
              <a:off x="6441764" y="2789648"/>
              <a:ext cx="25736" cy="4840"/>
            </a:xfrm>
            <a:custGeom>
              <a:avLst/>
              <a:gdLst/>
              <a:ahLst/>
              <a:cxnLst/>
              <a:rect l="l" t="t" r="r" b="b"/>
              <a:pathLst>
                <a:path w="803" h="151" extrusionOk="0">
                  <a:moveTo>
                    <a:pt x="401" y="1"/>
                  </a:moveTo>
                  <a:cubicBezTo>
                    <a:pt x="184" y="1"/>
                    <a:pt x="0" y="34"/>
                    <a:pt x="0" y="84"/>
                  </a:cubicBezTo>
                  <a:cubicBezTo>
                    <a:pt x="0" y="118"/>
                    <a:pt x="184" y="151"/>
                    <a:pt x="401" y="151"/>
                  </a:cubicBezTo>
                  <a:cubicBezTo>
                    <a:pt x="619" y="151"/>
                    <a:pt x="802" y="118"/>
                    <a:pt x="802" y="84"/>
                  </a:cubicBezTo>
                  <a:cubicBezTo>
                    <a:pt x="802" y="34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029;p34">
              <a:extLst>
                <a:ext uri="{FF2B5EF4-FFF2-40B4-BE49-F238E27FC236}">
                  <a16:creationId xmlns:a16="http://schemas.microsoft.com/office/drawing/2014/main" id="{63F3780E-EC7E-4AB0-B1CB-DEF1FDA9373E}"/>
                </a:ext>
              </a:extLst>
            </p:cNvPr>
            <p:cNvSpPr/>
            <p:nvPr/>
          </p:nvSpPr>
          <p:spPr>
            <a:xfrm>
              <a:off x="6149917" y="2771988"/>
              <a:ext cx="56248" cy="5384"/>
            </a:xfrm>
            <a:custGeom>
              <a:avLst/>
              <a:gdLst/>
              <a:ahLst/>
              <a:cxnLst/>
              <a:rect l="l" t="t" r="r" b="b"/>
              <a:pathLst>
                <a:path w="1755" h="168" extrusionOk="0">
                  <a:moveTo>
                    <a:pt x="886" y="0"/>
                  </a:moveTo>
                  <a:cubicBezTo>
                    <a:pt x="385" y="0"/>
                    <a:pt x="0" y="50"/>
                    <a:pt x="0" y="84"/>
                  </a:cubicBezTo>
                  <a:cubicBezTo>
                    <a:pt x="0" y="134"/>
                    <a:pt x="385" y="167"/>
                    <a:pt x="886" y="167"/>
                  </a:cubicBezTo>
                  <a:cubicBezTo>
                    <a:pt x="1370" y="167"/>
                    <a:pt x="1755" y="134"/>
                    <a:pt x="1755" y="84"/>
                  </a:cubicBezTo>
                  <a:cubicBezTo>
                    <a:pt x="1755" y="50"/>
                    <a:pt x="1370" y="0"/>
                    <a:pt x="88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030;p34">
              <a:extLst>
                <a:ext uri="{FF2B5EF4-FFF2-40B4-BE49-F238E27FC236}">
                  <a16:creationId xmlns:a16="http://schemas.microsoft.com/office/drawing/2014/main" id="{E629132A-BF5E-4204-9CB8-CCBD74CBA864}"/>
                </a:ext>
              </a:extLst>
            </p:cNvPr>
            <p:cNvSpPr/>
            <p:nvPr/>
          </p:nvSpPr>
          <p:spPr>
            <a:xfrm>
              <a:off x="6112418" y="2722727"/>
              <a:ext cx="530203" cy="32691"/>
            </a:xfrm>
            <a:custGeom>
              <a:avLst/>
              <a:gdLst/>
              <a:ahLst/>
              <a:cxnLst/>
              <a:rect l="l" t="t" r="r" b="b"/>
              <a:pathLst>
                <a:path w="16543" h="1020" extrusionOk="0">
                  <a:moveTo>
                    <a:pt x="285" y="0"/>
                  </a:moveTo>
                  <a:lnTo>
                    <a:pt x="1" y="1019"/>
                  </a:lnTo>
                  <a:lnTo>
                    <a:pt x="16275" y="1019"/>
                  </a:lnTo>
                  <a:lnTo>
                    <a:pt x="1654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031;p34">
              <a:extLst>
                <a:ext uri="{FF2B5EF4-FFF2-40B4-BE49-F238E27FC236}">
                  <a16:creationId xmlns:a16="http://schemas.microsoft.com/office/drawing/2014/main" id="{9538E88C-1988-4B13-A598-97EBE1913637}"/>
                </a:ext>
              </a:extLst>
            </p:cNvPr>
            <p:cNvSpPr/>
            <p:nvPr/>
          </p:nvSpPr>
          <p:spPr>
            <a:xfrm>
              <a:off x="6135462" y="2733432"/>
              <a:ext cx="13397" cy="11442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51" y="0"/>
                  </a:moveTo>
                  <a:cubicBezTo>
                    <a:pt x="84" y="0"/>
                    <a:pt x="0" y="184"/>
                    <a:pt x="117" y="301"/>
                  </a:cubicBezTo>
                  <a:cubicBezTo>
                    <a:pt x="155" y="339"/>
                    <a:pt x="201" y="356"/>
                    <a:pt x="245" y="356"/>
                  </a:cubicBezTo>
                  <a:cubicBezTo>
                    <a:pt x="335" y="356"/>
                    <a:pt x="418" y="285"/>
                    <a:pt x="418" y="184"/>
                  </a:cubicBezTo>
                  <a:cubicBezTo>
                    <a:pt x="418" y="84"/>
                    <a:pt x="334" y="0"/>
                    <a:pt x="25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032;p34">
              <a:extLst>
                <a:ext uri="{FF2B5EF4-FFF2-40B4-BE49-F238E27FC236}">
                  <a16:creationId xmlns:a16="http://schemas.microsoft.com/office/drawing/2014/main" id="{20FD602A-D556-42B0-BAAA-7936C4BE299C}"/>
                </a:ext>
              </a:extLst>
            </p:cNvPr>
            <p:cNvSpPr/>
            <p:nvPr/>
          </p:nvSpPr>
          <p:spPr>
            <a:xfrm>
              <a:off x="6155269" y="2733432"/>
              <a:ext cx="13429" cy="11442"/>
            </a:xfrm>
            <a:custGeom>
              <a:avLst/>
              <a:gdLst/>
              <a:ahLst/>
              <a:cxnLst/>
              <a:rect l="l" t="t" r="r" b="b"/>
              <a:pathLst>
                <a:path w="419" h="357" extrusionOk="0">
                  <a:moveTo>
                    <a:pt x="234" y="0"/>
                  </a:moveTo>
                  <a:cubicBezTo>
                    <a:pt x="84" y="0"/>
                    <a:pt x="0" y="184"/>
                    <a:pt x="117" y="301"/>
                  </a:cubicBezTo>
                  <a:cubicBezTo>
                    <a:pt x="150" y="339"/>
                    <a:pt x="194" y="356"/>
                    <a:pt x="237" y="356"/>
                  </a:cubicBezTo>
                  <a:cubicBezTo>
                    <a:pt x="327" y="356"/>
                    <a:pt x="418" y="285"/>
                    <a:pt x="418" y="184"/>
                  </a:cubicBezTo>
                  <a:cubicBezTo>
                    <a:pt x="418" y="84"/>
                    <a:pt x="335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033;p34">
              <a:extLst>
                <a:ext uri="{FF2B5EF4-FFF2-40B4-BE49-F238E27FC236}">
                  <a16:creationId xmlns:a16="http://schemas.microsoft.com/office/drawing/2014/main" id="{7AB368C8-F861-441C-AC86-D68D1B8A2AB0}"/>
                </a:ext>
              </a:extLst>
            </p:cNvPr>
            <p:cNvSpPr/>
            <p:nvPr/>
          </p:nvSpPr>
          <p:spPr>
            <a:xfrm>
              <a:off x="6175076" y="2733432"/>
              <a:ext cx="12884" cy="11442"/>
            </a:xfrm>
            <a:custGeom>
              <a:avLst/>
              <a:gdLst/>
              <a:ahLst/>
              <a:cxnLst/>
              <a:rect l="l" t="t" r="r" b="b"/>
              <a:pathLst>
                <a:path w="402" h="357" extrusionOk="0">
                  <a:moveTo>
                    <a:pt x="234" y="0"/>
                  </a:moveTo>
                  <a:cubicBezTo>
                    <a:pt x="67" y="0"/>
                    <a:pt x="1" y="184"/>
                    <a:pt x="101" y="301"/>
                  </a:cubicBezTo>
                  <a:cubicBezTo>
                    <a:pt x="139" y="339"/>
                    <a:pt x="185" y="356"/>
                    <a:pt x="228" y="356"/>
                  </a:cubicBezTo>
                  <a:cubicBezTo>
                    <a:pt x="318" y="356"/>
                    <a:pt x="402" y="285"/>
                    <a:pt x="402" y="184"/>
                  </a:cubicBezTo>
                  <a:cubicBezTo>
                    <a:pt x="402" y="84"/>
                    <a:pt x="335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034;p34">
              <a:extLst>
                <a:ext uri="{FF2B5EF4-FFF2-40B4-BE49-F238E27FC236}">
                  <a16:creationId xmlns:a16="http://schemas.microsoft.com/office/drawing/2014/main" id="{67F8E77C-4655-4E49-91A1-DF6063C76218}"/>
                </a:ext>
              </a:extLst>
            </p:cNvPr>
            <p:cNvSpPr/>
            <p:nvPr/>
          </p:nvSpPr>
          <p:spPr>
            <a:xfrm>
              <a:off x="6033158" y="3269468"/>
              <a:ext cx="1236008" cy="720837"/>
            </a:xfrm>
            <a:custGeom>
              <a:avLst/>
              <a:gdLst/>
              <a:ahLst/>
              <a:cxnLst/>
              <a:rect l="l" t="t" r="r" b="b"/>
              <a:pathLst>
                <a:path w="38565" h="22491" extrusionOk="0">
                  <a:moveTo>
                    <a:pt x="1" y="0"/>
                  </a:moveTo>
                  <a:lnTo>
                    <a:pt x="1" y="22490"/>
                  </a:lnTo>
                  <a:lnTo>
                    <a:pt x="38564" y="22490"/>
                  </a:lnTo>
                  <a:lnTo>
                    <a:pt x="385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035;p34">
              <a:extLst>
                <a:ext uri="{FF2B5EF4-FFF2-40B4-BE49-F238E27FC236}">
                  <a16:creationId xmlns:a16="http://schemas.microsoft.com/office/drawing/2014/main" id="{96A09581-BD32-42F8-A310-DE2153B5B97A}"/>
                </a:ext>
              </a:extLst>
            </p:cNvPr>
            <p:cNvSpPr/>
            <p:nvPr/>
          </p:nvSpPr>
          <p:spPr>
            <a:xfrm>
              <a:off x="6033158" y="3269468"/>
              <a:ext cx="562862" cy="720837"/>
            </a:xfrm>
            <a:custGeom>
              <a:avLst/>
              <a:gdLst/>
              <a:ahLst/>
              <a:cxnLst/>
              <a:rect l="l" t="t" r="r" b="b"/>
              <a:pathLst>
                <a:path w="17562" h="22491" extrusionOk="0">
                  <a:moveTo>
                    <a:pt x="1" y="0"/>
                  </a:moveTo>
                  <a:lnTo>
                    <a:pt x="1" y="22490"/>
                  </a:lnTo>
                  <a:lnTo>
                    <a:pt x="17561" y="22490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036;p34">
              <a:extLst>
                <a:ext uri="{FF2B5EF4-FFF2-40B4-BE49-F238E27FC236}">
                  <a16:creationId xmlns:a16="http://schemas.microsoft.com/office/drawing/2014/main" id="{4942C800-6232-481B-8F44-3DF80C0B28BE}"/>
                </a:ext>
              </a:extLst>
            </p:cNvPr>
            <p:cNvSpPr/>
            <p:nvPr/>
          </p:nvSpPr>
          <p:spPr>
            <a:xfrm>
              <a:off x="6083509" y="3311229"/>
              <a:ext cx="457354" cy="205665"/>
            </a:xfrm>
            <a:custGeom>
              <a:avLst/>
              <a:gdLst/>
              <a:ahLst/>
              <a:cxnLst/>
              <a:rect l="l" t="t" r="r" b="b"/>
              <a:pathLst>
                <a:path w="14270" h="6417" extrusionOk="0">
                  <a:moveTo>
                    <a:pt x="152" y="83"/>
                  </a:moveTo>
                  <a:cubicBezTo>
                    <a:pt x="152" y="83"/>
                    <a:pt x="152" y="83"/>
                    <a:pt x="151" y="84"/>
                  </a:cubicBezTo>
                  <a:lnTo>
                    <a:pt x="151" y="84"/>
                  </a:lnTo>
                  <a:lnTo>
                    <a:pt x="151" y="84"/>
                  </a:ln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84" y="1"/>
                  </a:moveTo>
                  <a:cubicBezTo>
                    <a:pt x="58" y="27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22"/>
                  </a:lnTo>
                  <a:lnTo>
                    <a:pt x="0" y="3309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17"/>
                  </a:lnTo>
                  <a:lnTo>
                    <a:pt x="84" y="6417"/>
                  </a:lnTo>
                  <a:lnTo>
                    <a:pt x="10243" y="6383"/>
                  </a:lnTo>
                  <a:cubicBezTo>
                    <a:pt x="11496" y="6367"/>
                    <a:pt x="12482" y="6367"/>
                    <a:pt x="13167" y="6350"/>
                  </a:cubicBezTo>
                  <a:lnTo>
                    <a:pt x="14136" y="6350"/>
                  </a:lnTo>
                  <a:cubicBezTo>
                    <a:pt x="14169" y="6350"/>
                    <a:pt x="14186" y="6333"/>
                    <a:pt x="14203" y="6333"/>
                  </a:cubicBezTo>
                  <a:lnTo>
                    <a:pt x="13935" y="6333"/>
                  </a:lnTo>
                  <a:lnTo>
                    <a:pt x="13133" y="6317"/>
                  </a:lnTo>
                  <a:cubicBezTo>
                    <a:pt x="12448" y="6317"/>
                    <a:pt x="11446" y="6300"/>
                    <a:pt x="10193" y="6300"/>
                  </a:cubicBezTo>
                  <a:lnTo>
                    <a:pt x="151" y="6267"/>
                  </a:lnTo>
                  <a:lnTo>
                    <a:pt x="151" y="6267"/>
                  </a:lnTo>
                  <a:cubicBezTo>
                    <a:pt x="151" y="5317"/>
                    <a:pt x="151" y="4321"/>
                    <a:pt x="151" y="3309"/>
                  </a:cubicBezTo>
                  <a:lnTo>
                    <a:pt x="151" y="1722"/>
                  </a:lnTo>
                  <a:lnTo>
                    <a:pt x="151" y="903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4153" y="151"/>
                  </a:lnTo>
                  <a:lnTo>
                    <a:pt x="14153" y="151"/>
                  </a:lnTo>
                  <a:cubicBezTo>
                    <a:pt x="14169" y="2042"/>
                    <a:pt x="14169" y="3572"/>
                    <a:pt x="14186" y="4646"/>
                  </a:cubicBezTo>
                  <a:cubicBezTo>
                    <a:pt x="14186" y="5180"/>
                    <a:pt x="14186" y="5598"/>
                    <a:pt x="14186" y="5899"/>
                  </a:cubicBezTo>
                  <a:cubicBezTo>
                    <a:pt x="14203" y="6032"/>
                    <a:pt x="14203" y="6133"/>
                    <a:pt x="14203" y="6216"/>
                  </a:cubicBezTo>
                  <a:cubicBezTo>
                    <a:pt x="14203" y="6266"/>
                    <a:pt x="14203" y="6300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49"/>
                    <a:pt x="14219" y="5916"/>
                  </a:cubicBezTo>
                  <a:cubicBezTo>
                    <a:pt x="14219" y="5615"/>
                    <a:pt x="14219" y="5214"/>
                    <a:pt x="14236" y="4679"/>
                  </a:cubicBezTo>
                  <a:cubicBezTo>
                    <a:pt x="14236" y="3576"/>
                    <a:pt x="14253" y="2022"/>
                    <a:pt x="14270" y="84"/>
                  </a:cubicBezTo>
                  <a:lnTo>
                    <a:pt x="14270" y="34"/>
                  </a:lnTo>
                  <a:lnTo>
                    <a:pt x="14203" y="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037;p34">
              <a:extLst>
                <a:ext uri="{FF2B5EF4-FFF2-40B4-BE49-F238E27FC236}">
                  <a16:creationId xmlns:a16="http://schemas.microsoft.com/office/drawing/2014/main" id="{9293B23C-4401-428E-85DB-636FA2630804}"/>
                </a:ext>
              </a:extLst>
            </p:cNvPr>
            <p:cNvSpPr/>
            <p:nvPr/>
          </p:nvSpPr>
          <p:spPr>
            <a:xfrm>
              <a:off x="6285937" y="3392636"/>
              <a:ext cx="46601" cy="43107"/>
            </a:xfrm>
            <a:custGeom>
              <a:avLst/>
              <a:gdLst/>
              <a:ahLst/>
              <a:cxnLst/>
              <a:rect l="l" t="t" r="r" b="b"/>
              <a:pathLst>
                <a:path w="1454" h="1345" extrusionOk="0">
                  <a:moveTo>
                    <a:pt x="808" y="1"/>
                  </a:moveTo>
                  <a:cubicBezTo>
                    <a:pt x="737" y="1"/>
                    <a:pt x="667" y="12"/>
                    <a:pt x="602" y="34"/>
                  </a:cubicBezTo>
                  <a:cubicBezTo>
                    <a:pt x="0" y="251"/>
                    <a:pt x="0" y="1103"/>
                    <a:pt x="602" y="1304"/>
                  </a:cubicBezTo>
                  <a:cubicBezTo>
                    <a:pt x="669" y="1331"/>
                    <a:pt x="741" y="1344"/>
                    <a:pt x="814" y="1344"/>
                  </a:cubicBezTo>
                  <a:cubicBezTo>
                    <a:pt x="960" y="1344"/>
                    <a:pt x="1109" y="1293"/>
                    <a:pt x="1220" y="1203"/>
                  </a:cubicBezTo>
                  <a:cubicBezTo>
                    <a:pt x="1337" y="1103"/>
                    <a:pt x="1420" y="969"/>
                    <a:pt x="1437" y="836"/>
                  </a:cubicBezTo>
                  <a:cubicBezTo>
                    <a:pt x="1454" y="736"/>
                    <a:pt x="1437" y="669"/>
                    <a:pt x="1420" y="669"/>
                  </a:cubicBezTo>
                  <a:cubicBezTo>
                    <a:pt x="1387" y="836"/>
                    <a:pt x="1287" y="1003"/>
                    <a:pt x="1153" y="1103"/>
                  </a:cubicBezTo>
                  <a:cubicBezTo>
                    <a:pt x="1056" y="1168"/>
                    <a:pt x="945" y="1205"/>
                    <a:pt x="833" y="1205"/>
                  </a:cubicBezTo>
                  <a:cubicBezTo>
                    <a:pt x="772" y="1205"/>
                    <a:pt x="711" y="1194"/>
                    <a:pt x="652" y="1170"/>
                  </a:cubicBezTo>
                  <a:cubicBezTo>
                    <a:pt x="184" y="1003"/>
                    <a:pt x="184" y="351"/>
                    <a:pt x="652" y="184"/>
                  </a:cubicBezTo>
                  <a:cubicBezTo>
                    <a:pt x="719" y="157"/>
                    <a:pt x="788" y="144"/>
                    <a:pt x="857" y="144"/>
                  </a:cubicBezTo>
                  <a:cubicBezTo>
                    <a:pt x="961" y="144"/>
                    <a:pt x="1063" y="174"/>
                    <a:pt x="1153" y="234"/>
                  </a:cubicBezTo>
                  <a:cubicBezTo>
                    <a:pt x="1287" y="351"/>
                    <a:pt x="1387" y="502"/>
                    <a:pt x="1420" y="669"/>
                  </a:cubicBezTo>
                  <a:cubicBezTo>
                    <a:pt x="1437" y="669"/>
                    <a:pt x="1454" y="619"/>
                    <a:pt x="1437" y="518"/>
                  </a:cubicBezTo>
                  <a:cubicBezTo>
                    <a:pt x="1420" y="368"/>
                    <a:pt x="1337" y="251"/>
                    <a:pt x="1220" y="151"/>
                  </a:cubicBezTo>
                  <a:cubicBezTo>
                    <a:pt x="1107" y="49"/>
                    <a:pt x="956" y="1"/>
                    <a:pt x="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038;p34">
              <a:extLst>
                <a:ext uri="{FF2B5EF4-FFF2-40B4-BE49-F238E27FC236}">
                  <a16:creationId xmlns:a16="http://schemas.microsoft.com/office/drawing/2014/main" id="{B5FF7855-1B63-450B-92DC-16047965C291}"/>
                </a:ext>
              </a:extLst>
            </p:cNvPr>
            <p:cNvSpPr/>
            <p:nvPr/>
          </p:nvSpPr>
          <p:spPr>
            <a:xfrm>
              <a:off x="6083509" y="3531861"/>
              <a:ext cx="457354" cy="205665"/>
            </a:xfrm>
            <a:custGeom>
              <a:avLst/>
              <a:gdLst/>
              <a:ahLst/>
              <a:cxnLst/>
              <a:rect l="l" t="t" r="r" b="b"/>
              <a:pathLst>
                <a:path w="14270" h="6417" extrusionOk="0">
                  <a:moveTo>
                    <a:pt x="152" y="83"/>
                  </a:moveTo>
                  <a:cubicBezTo>
                    <a:pt x="152" y="83"/>
                    <a:pt x="152" y="83"/>
                    <a:pt x="151" y="84"/>
                  </a:cubicBezTo>
                  <a:lnTo>
                    <a:pt x="151" y="84"/>
                  </a:lnTo>
                  <a:lnTo>
                    <a:pt x="151" y="84"/>
                  </a:ln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84" y="1"/>
                  </a:moveTo>
                  <a:cubicBezTo>
                    <a:pt x="58" y="27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05"/>
                  </a:lnTo>
                  <a:lnTo>
                    <a:pt x="0" y="3309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17"/>
                  </a:lnTo>
                  <a:lnTo>
                    <a:pt x="84" y="6417"/>
                  </a:lnTo>
                  <a:lnTo>
                    <a:pt x="10243" y="6367"/>
                  </a:lnTo>
                  <a:cubicBezTo>
                    <a:pt x="11496" y="6367"/>
                    <a:pt x="12482" y="6350"/>
                    <a:pt x="13167" y="6350"/>
                  </a:cubicBezTo>
                  <a:lnTo>
                    <a:pt x="13952" y="6350"/>
                  </a:lnTo>
                  <a:cubicBezTo>
                    <a:pt x="14019" y="6333"/>
                    <a:pt x="14086" y="6333"/>
                    <a:pt x="14136" y="6333"/>
                  </a:cubicBezTo>
                  <a:cubicBezTo>
                    <a:pt x="14086" y="6333"/>
                    <a:pt x="14019" y="6333"/>
                    <a:pt x="13935" y="6316"/>
                  </a:cubicBezTo>
                  <a:lnTo>
                    <a:pt x="13133" y="6316"/>
                  </a:lnTo>
                  <a:lnTo>
                    <a:pt x="10193" y="6300"/>
                  </a:lnTo>
                  <a:lnTo>
                    <a:pt x="151" y="6267"/>
                  </a:lnTo>
                  <a:lnTo>
                    <a:pt x="151" y="6267"/>
                  </a:lnTo>
                  <a:cubicBezTo>
                    <a:pt x="151" y="5317"/>
                    <a:pt x="151" y="4321"/>
                    <a:pt x="151" y="3309"/>
                  </a:cubicBezTo>
                  <a:lnTo>
                    <a:pt x="151" y="1705"/>
                  </a:lnTo>
                  <a:lnTo>
                    <a:pt x="151" y="903"/>
                  </a:lnTo>
                  <a:lnTo>
                    <a:pt x="151" y="167"/>
                  </a:lnTo>
                  <a:lnTo>
                    <a:pt x="151" y="167"/>
                  </a:lnTo>
                  <a:cubicBezTo>
                    <a:pt x="5580" y="151"/>
                    <a:pt x="10530" y="151"/>
                    <a:pt x="14153" y="134"/>
                  </a:cubicBezTo>
                  <a:lnTo>
                    <a:pt x="14153" y="134"/>
                  </a:lnTo>
                  <a:cubicBezTo>
                    <a:pt x="14169" y="2033"/>
                    <a:pt x="14169" y="3569"/>
                    <a:pt x="14186" y="4646"/>
                  </a:cubicBezTo>
                  <a:cubicBezTo>
                    <a:pt x="14186" y="5180"/>
                    <a:pt x="14186" y="5598"/>
                    <a:pt x="14186" y="5882"/>
                  </a:cubicBezTo>
                  <a:cubicBezTo>
                    <a:pt x="14203" y="6032"/>
                    <a:pt x="14203" y="6133"/>
                    <a:pt x="14203" y="6216"/>
                  </a:cubicBezTo>
                  <a:cubicBezTo>
                    <a:pt x="14203" y="6250"/>
                    <a:pt x="14203" y="6300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49"/>
                    <a:pt x="14219" y="5915"/>
                  </a:cubicBezTo>
                  <a:cubicBezTo>
                    <a:pt x="14219" y="5615"/>
                    <a:pt x="14219" y="5197"/>
                    <a:pt x="14236" y="4679"/>
                  </a:cubicBezTo>
                  <a:cubicBezTo>
                    <a:pt x="14236" y="3576"/>
                    <a:pt x="14253" y="2006"/>
                    <a:pt x="14270" y="84"/>
                  </a:cubicBezTo>
                  <a:lnTo>
                    <a:pt x="14270" y="34"/>
                  </a:lnTo>
                  <a:lnTo>
                    <a:pt x="14203" y="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039;p34">
              <a:extLst>
                <a:ext uri="{FF2B5EF4-FFF2-40B4-BE49-F238E27FC236}">
                  <a16:creationId xmlns:a16="http://schemas.microsoft.com/office/drawing/2014/main" id="{E12D15CC-C3A5-4779-9208-1EDF3198208B}"/>
                </a:ext>
              </a:extLst>
            </p:cNvPr>
            <p:cNvSpPr/>
            <p:nvPr/>
          </p:nvSpPr>
          <p:spPr>
            <a:xfrm>
              <a:off x="6285937" y="3613268"/>
              <a:ext cx="46601" cy="42851"/>
            </a:xfrm>
            <a:custGeom>
              <a:avLst/>
              <a:gdLst/>
              <a:ahLst/>
              <a:cxnLst/>
              <a:rect l="l" t="t" r="r" b="b"/>
              <a:pathLst>
                <a:path w="1454" h="1337" extrusionOk="0">
                  <a:moveTo>
                    <a:pt x="808" y="1"/>
                  </a:moveTo>
                  <a:cubicBezTo>
                    <a:pt x="737" y="1"/>
                    <a:pt x="667" y="12"/>
                    <a:pt x="602" y="34"/>
                  </a:cubicBezTo>
                  <a:cubicBezTo>
                    <a:pt x="0" y="251"/>
                    <a:pt x="0" y="1086"/>
                    <a:pt x="602" y="1304"/>
                  </a:cubicBezTo>
                  <a:cubicBezTo>
                    <a:pt x="667" y="1325"/>
                    <a:pt x="737" y="1336"/>
                    <a:pt x="808" y="1336"/>
                  </a:cubicBezTo>
                  <a:cubicBezTo>
                    <a:pt x="956" y="1336"/>
                    <a:pt x="1107" y="1288"/>
                    <a:pt x="1220" y="1187"/>
                  </a:cubicBezTo>
                  <a:cubicBezTo>
                    <a:pt x="1337" y="1103"/>
                    <a:pt x="1420" y="969"/>
                    <a:pt x="1437" y="819"/>
                  </a:cubicBezTo>
                  <a:cubicBezTo>
                    <a:pt x="1454" y="719"/>
                    <a:pt x="1437" y="669"/>
                    <a:pt x="1420" y="669"/>
                  </a:cubicBezTo>
                  <a:cubicBezTo>
                    <a:pt x="1387" y="836"/>
                    <a:pt x="1287" y="986"/>
                    <a:pt x="1153" y="1103"/>
                  </a:cubicBezTo>
                  <a:cubicBezTo>
                    <a:pt x="1056" y="1168"/>
                    <a:pt x="945" y="1205"/>
                    <a:pt x="833" y="1205"/>
                  </a:cubicBezTo>
                  <a:cubicBezTo>
                    <a:pt x="772" y="1205"/>
                    <a:pt x="711" y="1194"/>
                    <a:pt x="652" y="1170"/>
                  </a:cubicBezTo>
                  <a:cubicBezTo>
                    <a:pt x="184" y="986"/>
                    <a:pt x="184" y="351"/>
                    <a:pt x="652" y="167"/>
                  </a:cubicBezTo>
                  <a:cubicBezTo>
                    <a:pt x="711" y="144"/>
                    <a:pt x="772" y="133"/>
                    <a:pt x="833" y="133"/>
                  </a:cubicBezTo>
                  <a:cubicBezTo>
                    <a:pt x="945" y="133"/>
                    <a:pt x="1056" y="169"/>
                    <a:pt x="1153" y="234"/>
                  </a:cubicBezTo>
                  <a:cubicBezTo>
                    <a:pt x="1287" y="351"/>
                    <a:pt x="1387" y="502"/>
                    <a:pt x="1420" y="669"/>
                  </a:cubicBezTo>
                  <a:cubicBezTo>
                    <a:pt x="1437" y="669"/>
                    <a:pt x="1454" y="619"/>
                    <a:pt x="1437" y="518"/>
                  </a:cubicBezTo>
                  <a:cubicBezTo>
                    <a:pt x="1420" y="368"/>
                    <a:pt x="1337" y="234"/>
                    <a:pt x="1220" y="151"/>
                  </a:cubicBezTo>
                  <a:cubicBezTo>
                    <a:pt x="1107" y="49"/>
                    <a:pt x="956" y="1"/>
                    <a:pt x="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040;p34">
              <a:extLst>
                <a:ext uri="{FF2B5EF4-FFF2-40B4-BE49-F238E27FC236}">
                  <a16:creationId xmlns:a16="http://schemas.microsoft.com/office/drawing/2014/main" id="{3811C239-80A9-4184-B84D-9122BC3BE37E}"/>
                </a:ext>
              </a:extLst>
            </p:cNvPr>
            <p:cNvSpPr/>
            <p:nvPr/>
          </p:nvSpPr>
          <p:spPr>
            <a:xfrm>
              <a:off x="6083509" y="3752494"/>
              <a:ext cx="457354" cy="205120"/>
            </a:xfrm>
            <a:custGeom>
              <a:avLst/>
              <a:gdLst/>
              <a:ahLst/>
              <a:cxnLst/>
              <a:rect l="l" t="t" r="r" b="b"/>
              <a:pathLst>
                <a:path w="14270" h="6400" extrusionOk="0">
                  <a:moveTo>
                    <a:pt x="14157" y="6326"/>
                  </a:moveTo>
                  <a:cubicBezTo>
                    <a:pt x="14149" y="6326"/>
                    <a:pt x="14141" y="6327"/>
                    <a:pt x="14136" y="6333"/>
                  </a:cubicBezTo>
                  <a:lnTo>
                    <a:pt x="14203" y="6333"/>
                  </a:lnTo>
                  <a:cubicBezTo>
                    <a:pt x="14192" y="6333"/>
                    <a:pt x="14173" y="6326"/>
                    <a:pt x="14157" y="6326"/>
                  </a:cubicBezTo>
                  <a:close/>
                  <a:moveTo>
                    <a:pt x="84" y="1"/>
                  </a:moveTo>
                  <a:cubicBezTo>
                    <a:pt x="58" y="26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05"/>
                  </a:lnTo>
                  <a:lnTo>
                    <a:pt x="0" y="3292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00"/>
                  </a:lnTo>
                  <a:lnTo>
                    <a:pt x="84" y="6400"/>
                  </a:lnTo>
                  <a:lnTo>
                    <a:pt x="10243" y="6366"/>
                  </a:lnTo>
                  <a:lnTo>
                    <a:pt x="13167" y="6350"/>
                  </a:lnTo>
                  <a:lnTo>
                    <a:pt x="13952" y="6333"/>
                  </a:lnTo>
                  <a:lnTo>
                    <a:pt x="14136" y="6333"/>
                  </a:lnTo>
                  <a:lnTo>
                    <a:pt x="13935" y="6316"/>
                  </a:lnTo>
                  <a:lnTo>
                    <a:pt x="13133" y="6316"/>
                  </a:lnTo>
                  <a:lnTo>
                    <a:pt x="10193" y="6283"/>
                  </a:lnTo>
                  <a:lnTo>
                    <a:pt x="151" y="6250"/>
                  </a:lnTo>
                  <a:lnTo>
                    <a:pt x="151" y="6250"/>
                  </a:lnTo>
                  <a:cubicBezTo>
                    <a:pt x="151" y="5306"/>
                    <a:pt x="151" y="4315"/>
                    <a:pt x="151" y="3292"/>
                  </a:cubicBezTo>
                  <a:lnTo>
                    <a:pt x="151" y="1705"/>
                  </a:lnTo>
                  <a:lnTo>
                    <a:pt x="151" y="903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4153" y="134"/>
                  </a:lnTo>
                  <a:lnTo>
                    <a:pt x="14153" y="134"/>
                  </a:lnTo>
                  <a:cubicBezTo>
                    <a:pt x="14169" y="2016"/>
                    <a:pt x="14169" y="3552"/>
                    <a:pt x="14186" y="4629"/>
                  </a:cubicBezTo>
                  <a:cubicBezTo>
                    <a:pt x="14186" y="5163"/>
                    <a:pt x="14186" y="5581"/>
                    <a:pt x="14186" y="5882"/>
                  </a:cubicBezTo>
                  <a:cubicBezTo>
                    <a:pt x="14203" y="6016"/>
                    <a:pt x="14203" y="6133"/>
                    <a:pt x="14203" y="6216"/>
                  </a:cubicBezTo>
                  <a:cubicBezTo>
                    <a:pt x="14203" y="6249"/>
                    <a:pt x="14203" y="6283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32"/>
                    <a:pt x="14219" y="5915"/>
                  </a:cubicBezTo>
                  <a:cubicBezTo>
                    <a:pt x="14219" y="5615"/>
                    <a:pt x="14219" y="5197"/>
                    <a:pt x="14236" y="4662"/>
                  </a:cubicBezTo>
                  <a:cubicBezTo>
                    <a:pt x="14236" y="3576"/>
                    <a:pt x="14253" y="2006"/>
                    <a:pt x="14270" y="84"/>
                  </a:cubicBezTo>
                  <a:lnTo>
                    <a:pt x="14270" y="17"/>
                  </a:lnTo>
                  <a:lnTo>
                    <a:pt x="14203" y="17"/>
                  </a:lnTo>
                  <a:cubicBezTo>
                    <a:pt x="10560" y="17"/>
                    <a:pt x="5564" y="17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041;p34">
              <a:extLst>
                <a:ext uri="{FF2B5EF4-FFF2-40B4-BE49-F238E27FC236}">
                  <a16:creationId xmlns:a16="http://schemas.microsoft.com/office/drawing/2014/main" id="{6130D7A4-951E-41BC-B939-C4642AC55D8F}"/>
                </a:ext>
              </a:extLst>
            </p:cNvPr>
            <p:cNvSpPr/>
            <p:nvPr/>
          </p:nvSpPr>
          <p:spPr>
            <a:xfrm>
              <a:off x="6285937" y="3833676"/>
              <a:ext cx="46601" cy="43075"/>
            </a:xfrm>
            <a:custGeom>
              <a:avLst/>
              <a:gdLst/>
              <a:ahLst/>
              <a:cxnLst/>
              <a:rect l="l" t="t" r="r" b="b"/>
              <a:pathLst>
                <a:path w="1454" h="1344" extrusionOk="0">
                  <a:moveTo>
                    <a:pt x="809" y="0"/>
                  </a:moveTo>
                  <a:cubicBezTo>
                    <a:pt x="738" y="0"/>
                    <a:pt x="667" y="13"/>
                    <a:pt x="602" y="41"/>
                  </a:cubicBezTo>
                  <a:cubicBezTo>
                    <a:pt x="0" y="241"/>
                    <a:pt x="0" y="1093"/>
                    <a:pt x="602" y="1310"/>
                  </a:cubicBezTo>
                  <a:cubicBezTo>
                    <a:pt x="667" y="1332"/>
                    <a:pt x="737" y="1343"/>
                    <a:pt x="808" y="1343"/>
                  </a:cubicBezTo>
                  <a:cubicBezTo>
                    <a:pt x="956" y="1343"/>
                    <a:pt x="1107" y="1295"/>
                    <a:pt x="1220" y="1194"/>
                  </a:cubicBezTo>
                  <a:cubicBezTo>
                    <a:pt x="1337" y="1093"/>
                    <a:pt x="1420" y="976"/>
                    <a:pt x="1437" y="826"/>
                  </a:cubicBezTo>
                  <a:cubicBezTo>
                    <a:pt x="1454" y="726"/>
                    <a:pt x="1437" y="676"/>
                    <a:pt x="1420" y="676"/>
                  </a:cubicBezTo>
                  <a:cubicBezTo>
                    <a:pt x="1387" y="843"/>
                    <a:pt x="1287" y="993"/>
                    <a:pt x="1153" y="1110"/>
                  </a:cubicBezTo>
                  <a:cubicBezTo>
                    <a:pt x="1063" y="1170"/>
                    <a:pt x="961" y="1200"/>
                    <a:pt x="857" y="1200"/>
                  </a:cubicBezTo>
                  <a:cubicBezTo>
                    <a:pt x="788" y="1200"/>
                    <a:pt x="719" y="1187"/>
                    <a:pt x="652" y="1160"/>
                  </a:cubicBezTo>
                  <a:cubicBezTo>
                    <a:pt x="184" y="993"/>
                    <a:pt x="184" y="341"/>
                    <a:pt x="652" y="174"/>
                  </a:cubicBezTo>
                  <a:cubicBezTo>
                    <a:pt x="711" y="151"/>
                    <a:pt x="772" y="140"/>
                    <a:pt x="833" y="140"/>
                  </a:cubicBezTo>
                  <a:cubicBezTo>
                    <a:pt x="945" y="140"/>
                    <a:pt x="1056" y="176"/>
                    <a:pt x="1153" y="241"/>
                  </a:cubicBezTo>
                  <a:cubicBezTo>
                    <a:pt x="1287" y="341"/>
                    <a:pt x="1387" y="508"/>
                    <a:pt x="1420" y="676"/>
                  </a:cubicBezTo>
                  <a:cubicBezTo>
                    <a:pt x="1437" y="676"/>
                    <a:pt x="1454" y="625"/>
                    <a:pt x="1437" y="525"/>
                  </a:cubicBezTo>
                  <a:cubicBezTo>
                    <a:pt x="1404" y="375"/>
                    <a:pt x="1337" y="241"/>
                    <a:pt x="1220" y="158"/>
                  </a:cubicBezTo>
                  <a:cubicBezTo>
                    <a:pt x="1107" y="56"/>
                    <a:pt x="957" y="0"/>
                    <a:pt x="8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042;p34">
              <a:extLst>
                <a:ext uri="{FF2B5EF4-FFF2-40B4-BE49-F238E27FC236}">
                  <a16:creationId xmlns:a16="http://schemas.microsoft.com/office/drawing/2014/main" id="{00C29134-50E7-4DCA-9648-8F65F08A7F8B}"/>
                </a:ext>
              </a:extLst>
            </p:cNvPr>
            <p:cNvSpPr/>
            <p:nvPr/>
          </p:nvSpPr>
          <p:spPr>
            <a:xfrm>
              <a:off x="4384346" y="3269468"/>
              <a:ext cx="825768" cy="1307736"/>
            </a:xfrm>
            <a:custGeom>
              <a:avLst/>
              <a:gdLst/>
              <a:ahLst/>
              <a:cxnLst/>
              <a:rect l="l" t="t" r="r" b="b"/>
              <a:pathLst>
                <a:path w="25765" h="40803" extrusionOk="0">
                  <a:moveTo>
                    <a:pt x="0" y="0"/>
                  </a:moveTo>
                  <a:lnTo>
                    <a:pt x="0" y="40786"/>
                  </a:lnTo>
                  <a:lnTo>
                    <a:pt x="25765" y="40803"/>
                  </a:lnTo>
                  <a:lnTo>
                    <a:pt x="257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043;p34">
              <a:extLst>
                <a:ext uri="{FF2B5EF4-FFF2-40B4-BE49-F238E27FC236}">
                  <a16:creationId xmlns:a16="http://schemas.microsoft.com/office/drawing/2014/main" id="{073BF772-0B21-4AA6-BE74-38039EC659B7}"/>
                </a:ext>
              </a:extLst>
            </p:cNvPr>
            <p:cNvSpPr/>
            <p:nvPr/>
          </p:nvSpPr>
          <p:spPr>
            <a:xfrm>
              <a:off x="4344155" y="3219118"/>
              <a:ext cx="2969977" cy="68587"/>
            </a:xfrm>
            <a:custGeom>
              <a:avLst/>
              <a:gdLst/>
              <a:ahLst/>
              <a:cxnLst/>
              <a:rect l="l" t="t" r="r" b="b"/>
              <a:pathLst>
                <a:path w="92667" h="2140" extrusionOk="0">
                  <a:moveTo>
                    <a:pt x="1" y="1"/>
                  </a:moveTo>
                  <a:lnTo>
                    <a:pt x="1" y="2140"/>
                  </a:lnTo>
                  <a:lnTo>
                    <a:pt x="92667" y="2140"/>
                  </a:lnTo>
                  <a:lnTo>
                    <a:pt x="926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044;p34">
              <a:extLst>
                <a:ext uri="{FF2B5EF4-FFF2-40B4-BE49-F238E27FC236}">
                  <a16:creationId xmlns:a16="http://schemas.microsoft.com/office/drawing/2014/main" id="{A854911F-1577-42DA-A5BB-F38EEA4E959E}"/>
                </a:ext>
              </a:extLst>
            </p:cNvPr>
            <p:cNvSpPr/>
            <p:nvPr/>
          </p:nvSpPr>
          <p:spPr>
            <a:xfrm>
              <a:off x="4384346" y="3287673"/>
              <a:ext cx="92112" cy="1386996"/>
            </a:xfrm>
            <a:custGeom>
              <a:avLst/>
              <a:gdLst/>
              <a:ahLst/>
              <a:cxnLst/>
              <a:rect l="l" t="t" r="r" b="b"/>
              <a:pathLst>
                <a:path w="2874" h="43276" extrusionOk="0">
                  <a:moveTo>
                    <a:pt x="0" y="1"/>
                  </a:moveTo>
                  <a:lnTo>
                    <a:pt x="0" y="43276"/>
                  </a:lnTo>
                  <a:lnTo>
                    <a:pt x="2874" y="43276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045;p34">
              <a:extLst>
                <a:ext uri="{FF2B5EF4-FFF2-40B4-BE49-F238E27FC236}">
                  <a16:creationId xmlns:a16="http://schemas.microsoft.com/office/drawing/2014/main" id="{072EF04E-B0C3-43F6-8C85-7038C92F388E}"/>
                </a:ext>
              </a:extLst>
            </p:cNvPr>
            <p:cNvSpPr/>
            <p:nvPr/>
          </p:nvSpPr>
          <p:spPr>
            <a:xfrm>
              <a:off x="7177023" y="3287673"/>
              <a:ext cx="92144" cy="1387541"/>
            </a:xfrm>
            <a:custGeom>
              <a:avLst/>
              <a:gdLst/>
              <a:ahLst/>
              <a:cxnLst/>
              <a:rect l="l" t="t" r="r" b="b"/>
              <a:pathLst>
                <a:path w="2875" h="43293" extrusionOk="0">
                  <a:moveTo>
                    <a:pt x="0" y="1"/>
                  </a:moveTo>
                  <a:lnTo>
                    <a:pt x="0" y="43292"/>
                  </a:lnTo>
                  <a:lnTo>
                    <a:pt x="2874" y="43292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046;p34">
              <a:extLst>
                <a:ext uri="{FF2B5EF4-FFF2-40B4-BE49-F238E27FC236}">
                  <a16:creationId xmlns:a16="http://schemas.microsoft.com/office/drawing/2014/main" id="{282D7FC9-583B-4BC1-AFBC-8BA2F1AABEEF}"/>
                </a:ext>
              </a:extLst>
            </p:cNvPr>
            <p:cNvSpPr/>
            <p:nvPr/>
          </p:nvSpPr>
          <p:spPr>
            <a:xfrm>
              <a:off x="6595988" y="3287673"/>
              <a:ext cx="92144" cy="1387541"/>
            </a:xfrm>
            <a:custGeom>
              <a:avLst/>
              <a:gdLst/>
              <a:ahLst/>
              <a:cxnLst/>
              <a:rect l="l" t="t" r="r" b="b"/>
              <a:pathLst>
                <a:path w="2875" h="43293" extrusionOk="0">
                  <a:moveTo>
                    <a:pt x="0" y="1"/>
                  </a:moveTo>
                  <a:lnTo>
                    <a:pt x="0" y="43292"/>
                  </a:lnTo>
                  <a:lnTo>
                    <a:pt x="2874" y="43292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047;p34">
              <a:extLst>
                <a:ext uri="{FF2B5EF4-FFF2-40B4-BE49-F238E27FC236}">
                  <a16:creationId xmlns:a16="http://schemas.microsoft.com/office/drawing/2014/main" id="{28A57E1E-8E5E-4195-9999-93747C4DB45E}"/>
                </a:ext>
              </a:extLst>
            </p:cNvPr>
            <p:cNvSpPr/>
            <p:nvPr/>
          </p:nvSpPr>
          <p:spPr>
            <a:xfrm>
              <a:off x="4366655" y="3216457"/>
              <a:ext cx="395241" cy="5384"/>
            </a:xfrm>
            <a:custGeom>
              <a:avLst/>
              <a:gdLst/>
              <a:ahLst/>
              <a:cxnLst/>
              <a:rect l="l" t="t" r="r" b="b"/>
              <a:pathLst>
                <a:path w="12332" h="168" extrusionOk="0">
                  <a:moveTo>
                    <a:pt x="6166" y="0"/>
                  </a:moveTo>
                  <a:cubicBezTo>
                    <a:pt x="2758" y="0"/>
                    <a:pt x="1" y="34"/>
                    <a:pt x="1" y="84"/>
                  </a:cubicBezTo>
                  <a:cubicBezTo>
                    <a:pt x="1" y="134"/>
                    <a:pt x="2758" y="167"/>
                    <a:pt x="6166" y="167"/>
                  </a:cubicBezTo>
                  <a:cubicBezTo>
                    <a:pt x="9575" y="167"/>
                    <a:pt x="12332" y="134"/>
                    <a:pt x="12332" y="84"/>
                  </a:cubicBezTo>
                  <a:cubicBezTo>
                    <a:pt x="12332" y="34"/>
                    <a:pt x="9575" y="0"/>
                    <a:pt x="616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048;p34">
              <a:extLst>
                <a:ext uri="{FF2B5EF4-FFF2-40B4-BE49-F238E27FC236}">
                  <a16:creationId xmlns:a16="http://schemas.microsoft.com/office/drawing/2014/main" id="{2CD94329-4005-463D-8DAD-844DE124B385}"/>
                </a:ext>
              </a:extLst>
            </p:cNvPr>
            <p:cNvSpPr/>
            <p:nvPr/>
          </p:nvSpPr>
          <p:spPr>
            <a:xfrm>
              <a:off x="5441964" y="4502207"/>
              <a:ext cx="344890" cy="158808"/>
            </a:xfrm>
            <a:custGeom>
              <a:avLst/>
              <a:gdLst/>
              <a:ahLst/>
              <a:cxnLst/>
              <a:rect l="l" t="t" r="r" b="b"/>
              <a:pathLst>
                <a:path w="10761" h="4955" extrusionOk="0">
                  <a:moveTo>
                    <a:pt x="151" y="0"/>
                  </a:moveTo>
                  <a:lnTo>
                    <a:pt x="1" y="4528"/>
                  </a:lnTo>
                  <a:lnTo>
                    <a:pt x="351" y="4562"/>
                  </a:lnTo>
                  <a:cubicBezTo>
                    <a:pt x="1584" y="4665"/>
                    <a:pt x="5727" y="4955"/>
                    <a:pt x="8065" y="4955"/>
                  </a:cubicBezTo>
                  <a:cubicBezTo>
                    <a:pt x="8770" y="4955"/>
                    <a:pt x="9310" y="4928"/>
                    <a:pt x="9558" y="4863"/>
                  </a:cubicBezTo>
                  <a:cubicBezTo>
                    <a:pt x="10761" y="4528"/>
                    <a:pt x="5865" y="3275"/>
                    <a:pt x="5865" y="3275"/>
                  </a:cubicBezTo>
                  <a:lnTo>
                    <a:pt x="5949" y="18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049;p34">
              <a:extLst>
                <a:ext uri="{FF2B5EF4-FFF2-40B4-BE49-F238E27FC236}">
                  <a16:creationId xmlns:a16="http://schemas.microsoft.com/office/drawing/2014/main" id="{C3F41F71-4157-44DB-AB2C-D155DFD96B33}"/>
                </a:ext>
              </a:extLst>
            </p:cNvPr>
            <p:cNvSpPr/>
            <p:nvPr/>
          </p:nvSpPr>
          <p:spPr>
            <a:xfrm>
              <a:off x="5441964" y="4629670"/>
              <a:ext cx="319731" cy="30576"/>
            </a:xfrm>
            <a:custGeom>
              <a:avLst/>
              <a:gdLst/>
              <a:ahLst/>
              <a:cxnLst/>
              <a:rect l="l" t="t" r="r" b="b"/>
              <a:pathLst>
                <a:path w="9976" h="954" extrusionOk="0">
                  <a:moveTo>
                    <a:pt x="8255" y="0"/>
                  </a:moveTo>
                  <a:cubicBezTo>
                    <a:pt x="7920" y="0"/>
                    <a:pt x="7720" y="735"/>
                    <a:pt x="7720" y="735"/>
                  </a:cubicBezTo>
                  <a:lnTo>
                    <a:pt x="1" y="418"/>
                  </a:lnTo>
                  <a:lnTo>
                    <a:pt x="1" y="551"/>
                  </a:lnTo>
                  <a:cubicBezTo>
                    <a:pt x="1946" y="786"/>
                    <a:pt x="5552" y="954"/>
                    <a:pt x="7791" y="954"/>
                  </a:cubicBezTo>
                  <a:cubicBezTo>
                    <a:pt x="8897" y="954"/>
                    <a:pt x="9670" y="913"/>
                    <a:pt x="9742" y="819"/>
                  </a:cubicBezTo>
                  <a:cubicBezTo>
                    <a:pt x="9976" y="551"/>
                    <a:pt x="8255" y="0"/>
                    <a:pt x="8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050;p34">
              <a:extLst>
                <a:ext uri="{FF2B5EF4-FFF2-40B4-BE49-F238E27FC236}">
                  <a16:creationId xmlns:a16="http://schemas.microsoft.com/office/drawing/2014/main" id="{B79335F0-0586-46F1-9EB0-CF4DFE454408}"/>
                </a:ext>
              </a:extLst>
            </p:cNvPr>
            <p:cNvSpPr/>
            <p:nvPr/>
          </p:nvSpPr>
          <p:spPr>
            <a:xfrm>
              <a:off x="5439272" y="4643035"/>
              <a:ext cx="315468" cy="10737"/>
            </a:xfrm>
            <a:custGeom>
              <a:avLst/>
              <a:gdLst/>
              <a:ahLst/>
              <a:cxnLst/>
              <a:rect l="l" t="t" r="r" b="b"/>
              <a:pathLst>
                <a:path w="9843" h="335" extrusionOk="0">
                  <a:moveTo>
                    <a:pt x="1" y="1"/>
                  </a:moveTo>
                  <a:cubicBezTo>
                    <a:pt x="34" y="17"/>
                    <a:pt x="68" y="17"/>
                    <a:pt x="101" y="17"/>
                  </a:cubicBezTo>
                  <a:cubicBezTo>
                    <a:pt x="185" y="17"/>
                    <a:pt x="285" y="34"/>
                    <a:pt x="385" y="34"/>
                  </a:cubicBezTo>
                  <a:lnTo>
                    <a:pt x="1438" y="118"/>
                  </a:lnTo>
                  <a:cubicBezTo>
                    <a:pt x="2323" y="185"/>
                    <a:pt x="3560" y="251"/>
                    <a:pt x="4913" y="285"/>
                  </a:cubicBezTo>
                  <a:cubicBezTo>
                    <a:pt x="6267" y="335"/>
                    <a:pt x="7503" y="335"/>
                    <a:pt x="8389" y="335"/>
                  </a:cubicBezTo>
                  <a:lnTo>
                    <a:pt x="9441" y="318"/>
                  </a:lnTo>
                  <a:lnTo>
                    <a:pt x="9842" y="318"/>
                  </a:lnTo>
                  <a:cubicBezTo>
                    <a:pt x="9809" y="302"/>
                    <a:pt x="9775" y="302"/>
                    <a:pt x="9742" y="302"/>
                  </a:cubicBezTo>
                  <a:lnTo>
                    <a:pt x="9441" y="302"/>
                  </a:lnTo>
                  <a:lnTo>
                    <a:pt x="8389" y="285"/>
                  </a:lnTo>
                  <a:cubicBezTo>
                    <a:pt x="7503" y="285"/>
                    <a:pt x="6267" y="251"/>
                    <a:pt x="4913" y="218"/>
                  </a:cubicBezTo>
                  <a:cubicBezTo>
                    <a:pt x="3560" y="168"/>
                    <a:pt x="2323" y="118"/>
                    <a:pt x="1438" y="68"/>
                  </a:cubicBezTo>
                  <a:cubicBezTo>
                    <a:pt x="1020" y="51"/>
                    <a:pt x="669" y="34"/>
                    <a:pt x="385" y="1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051;p34">
              <a:extLst>
                <a:ext uri="{FF2B5EF4-FFF2-40B4-BE49-F238E27FC236}">
                  <a16:creationId xmlns:a16="http://schemas.microsoft.com/office/drawing/2014/main" id="{787750E5-A345-40B4-B6FF-DF91B92333ED}"/>
                </a:ext>
              </a:extLst>
            </p:cNvPr>
            <p:cNvSpPr/>
            <p:nvPr/>
          </p:nvSpPr>
          <p:spPr>
            <a:xfrm>
              <a:off x="5688845" y="4627523"/>
              <a:ext cx="19294" cy="28396"/>
            </a:xfrm>
            <a:custGeom>
              <a:avLst/>
              <a:gdLst/>
              <a:ahLst/>
              <a:cxnLst/>
              <a:rect l="l" t="t" r="r" b="b"/>
              <a:pathLst>
                <a:path w="602" h="886" extrusionOk="0">
                  <a:moveTo>
                    <a:pt x="602" y="0"/>
                  </a:moveTo>
                  <a:cubicBezTo>
                    <a:pt x="234" y="134"/>
                    <a:pt x="0" y="501"/>
                    <a:pt x="17" y="886"/>
                  </a:cubicBezTo>
                  <a:cubicBezTo>
                    <a:pt x="100" y="535"/>
                    <a:pt x="301" y="217"/>
                    <a:pt x="6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052;p34">
              <a:extLst>
                <a:ext uri="{FF2B5EF4-FFF2-40B4-BE49-F238E27FC236}">
                  <a16:creationId xmlns:a16="http://schemas.microsoft.com/office/drawing/2014/main" id="{F2518C4D-B05C-4E5F-B286-9393D8B22428}"/>
                </a:ext>
              </a:extLst>
            </p:cNvPr>
            <p:cNvSpPr/>
            <p:nvPr/>
          </p:nvSpPr>
          <p:spPr>
            <a:xfrm>
              <a:off x="5634745" y="4611402"/>
              <a:ext cx="11282" cy="15128"/>
            </a:xfrm>
            <a:custGeom>
              <a:avLst/>
              <a:gdLst/>
              <a:ahLst/>
              <a:cxnLst/>
              <a:rect l="l" t="t" r="r" b="b"/>
              <a:pathLst>
                <a:path w="352" h="472" extrusionOk="0">
                  <a:moveTo>
                    <a:pt x="330" y="0"/>
                  </a:moveTo>
                  <a:cubicBezTo>
                    <a:pt x="306" y="0"/>
                    <a:pt x="228" y="95"/>
                    <a:pt x="151" y="219"/>
                  </a:cubicBezTo>
                  <a:cubicBezTo>
                    <a:pt x="67" y="336"/>
                    <a:pt x="1" y="453"/>
                    <a:pt x="17" y="470"/>
                  </a:cubicBezTo>
                  <a:cubicBezTo>
                    <a:pt x="19" y="471"/>
                    <a:pt x="20" y="472"/>
                    <a:pt x="22" y="472"/>
                  </a:cubicBezTo>
                  <a:cubicBezTo>
                    <a:pt x="46" y="472"/>
                    <a:pt x="125" y="376"/>
                    <a:pt x="218" y="253"/>
                  </a:cubicBezTo>
                  <a:cubicBezTo>
                    <a:pt x="301" y="119"/>
                    <a:pt x="351" y="2"/>
                    <a:pt x="335" y="2"/>
                  </a:cubicBezTo>
                  <a:cubicBezTo>
                    <a:pt x="334" y="1"/>
                    <a:pt x="332" y="0"/>
                    <a:pt x="3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053;p34">
              <a:extLst>
                <a:ext uri="{FF2B5EF4-FFF2-40B4-BE49-F238E27FC236}">
                  <a16:creationId xmlns:a16="http://schemas.microsoft.com/office/drawing/2014/main" id="{FE91ACA4-2C3A-4DB2-94B6-9810AE4B59B2}"/>
                </a:ext>
              </a:extLst>
            </p:cNvPr>
            <p:cNvSpPr/>
            <p:nvPr/>
          </p:nvSpPr>
          <p:spPr>
            <a:xfrm>
              <a:off x="5620290" y="4607620"/>
              <a:ext cx="12884" cy="10384"/>
            </a:xfrm>
            <a:custGeom>
              <a:avLst/>
              <a:gdLst/>
              <a:ahLst/>
              <a:cxnLst/>
              <a:rect l="l" t="t" r="r" b="b"/>
              <a:pathLst>
                <a:path w="402" h="324" extrusionOk="0">
                  <a:moveTo>
                    <a:pt x="377" y="0"/>
                  </a:moveTo>
                  <a:cubicBezTo>
                    <a:pt x="350" y="0"/>
                    <a:pt x="272" y="62"/>
                    <a:pt x="168" y="137"/>
                  </a:cubicBezTo>
                  <a:cubicBezTo>
                    <a:pt x="67" y="220"/>
                    <a:pt x="0" y="304"/>
                    <a:pt x="17" y="320"/>
                  </a:cubicBezTo>
                  <a:cubicBezTo>
                    <a:pt x="17" y="323"/>
                    <a:pt x="19" y="324"/>
                    <a:pt x="22" y="324"/>
                  </a:cubicBezTo>
                  <a:cubicBezTo>
                    <a:pt x="43" y="324"/>
                    <a:pt x="130" y="274"/>
                    <a:pt x="218" y="187"/>
                  </a:cubicBezTo>
                  <a:cubicBezTo>
                    <a:pt x="318" y="103"/>
                    <a:pt x="401" y="20"/>
                    <a:pt x="385" y="3"/>
                  </a:cubicBezTo>
                  <a:cubicBezTo>
                    <a:pt x="383" y="1"/>
                    <a:pt x="381" y="0"/>
                    <a:pt x="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054;p34">
              <a:extLst>
                <a:ext uri="{FF2B5EF4-FFF2-40B4-BE49-F238E27FC236}">
                  <a16:creationId xmlns:a16="http://schemas.microsoft.com/office/drawing/2014/main" id="{0A1985BC-E673-4487-ABB7-C9096A887F4D}"/>
                </a:ext>
              </a:extLst>
            </p:cNvPr>
            <p:cNvSpPr/>
            <p:nvPr/>
          </p:nvSpPr>
          <p:spPr>
            <a:xfrm>
              <a:off x="5560132" y="4599319"/>
              <a:ext cx="102496" cy="85157"/>
            </a:xfrm>
            <a:custGeom>
              <a:avLst/>
              <a:gdLst/>
              <a:ahLst/>
              <a:cxnLst/>
              <a:rect l="l" t="t" r="r" b="b"/>
              <a:pathLst>
                <a:path w="3198" h="2657" extrusionOk="0">
                  <a:moveTo>
                    <a:pt x="1786" y="0"/>
                  </a:moveTo>
                  <a:cubicBezTo>
                    <a:pt x="1728" y="0"/>
                    <a:pt x="1669" y="9"/>
                    <a:pt x="1610" y="28"/>
                  </a:cubicBezTo>
                  <a:cubicBezTo>
                    <a:pt x="0" y="337"/>
                    <a:pt x="274" y="2657"/>
                    <a:pt x="1815" y="2657"/>
                  </a:cubicBezTo>
                  <a:cubicBezTo>
                    <a:pt x="1857" y="2657"/>
                    <a:pt x="1900" y="2655"/>
                    <a:pt x="1944" y="2651"/>
                  </a:cubicBezTo>
                  <a:cubicBezTo>
                    <a:pt x="2663" y="2601"/>
                    <a:pt x="3197" y="2016"/>
                    <a:pt x="3181" y="1315"/>
                  </a:cubicBezTo>
                  <a:cubicBezTo>
                    <a:pt x="3181" y="613"/>
                    <a:pt x="2613" y="28"/>
                    <a:pt x="1911" y="11"/>
                  </a:cubicBezTo>
                  <a:cubicBezTo>
                    <a:pt x="1869" y="4"/>
                    <a:pt x="1828" y="0"/>
                    <a:pt x="17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055;p34">
              <a:extLst>
                <a:ext uri="{FF2B5EF4-FFF2-40B4-BE49-F238E27FC236}">
                  <a16:creationId xmlns:a16="http://schemas.microsoft.com/office/drawing/2014/main" id="{45598840-95D4-4051-B214-F8787696EC47}"/>
                </a:ext>
              </a:extLst>
            </p:cNvPr>
            <p:cNvSpPr/>
            <p:nvPr/>
          </p:nvSpPr>
          <p:spPr>
            <a:xfrm>
              <a:off x="5608496" y="4587877"/>
              <a:ext cx="21986" cy="3429"/>
            </a:xfrm>
            <a:custGeom>
              <a:avLst/>
              <a:gdLst/>
              <a:ahLst/>
              <a:cxnLst/>
              <a:rect l="l" t="t" r="r" b="b"/>
              <a:pathLst>
                <a:path w="686" h="107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73"/>
                    <a:pt x="281" y="107"/>
                    <a:pt x="424" y="107"/>
                  </a:cubicBezTo>
                  <a:cubicBezTo>
                    <a:pt x="514" y="107"/>
                    <a:pt x="602" y="93"/>
                    <a:pt x="686" y="68"/>
                  </a:cubicBezTo>
                  <a:cubicBezTo>
                    <a:pt x="469" y="51"/>
                    <a:pt x="235" y="1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056;p34">
              <a:extLst>
                <a:ext uri="{FF2B5EF4-FFF2-40B4-BE49-F238E27FC236}">
                  <a16:creationId xmlns:a16="http://schemas.microsoft.com/office/drawing/2014/main" id="{08B0EF08-689F-4E74-A530-BAFE69B60EAB}"/>
                </a:ext>
              </a:extLst>
            </p:cNvPr>
            <p:cNvSpPr/>
            <p:nvPr/>
          </p:nvSpPr>
          <p:spPr>
            <a:xfrm>
              <a:off x="5642245" y="4594447"/>
              <a:ext cx="35383" cy="19166"/>
            </a:xfrm>
            <a:custGeom>
              <a:avLst/>
              <a:gdLst/>
              <a:ahLst/>
              <a:cxnLst/>
              <a:rect l="l" t="t" r="r" b="b"/>
              <a:pathLst>
                <a:path w="1104" h="598" extrusionOk="0">
                  <a:moveTo>
                    <a:pt x="735" y="67"/>
                  </a:moveTo>
                  <a:cubicBezTo>
                    <a:pt x="829" y="67"/>
                    <a:pt x="922" y="90"/>
                    <a:pt x="1003" y="130"/>
                  </a:cubicBezTo>
                  <a:cubicBezTo>
                    <a:pt x="1053" y="180"/>
                    <a:pt x="1036" y="247"/>
                    <a:pt x="970" y="280"/>
                  </a:cubicBezTo>
                  <a:cubicBezTo>
                    <a:pt x="903" y="314"/>
                    <a:pt x="819" y="347"/>
                    <a:pt x="752" y="364"/>
                  </a:cubicBezTo>
                  <a:cubicBezTo>
                    <a:pt x="619" y="414"/>
                    <a:pt x="502" y="431"/>
                    <a:pt x="368" y="464"/>
                  </a:cubicBezTo>
                  <a:cubicBezTo>
                    <a:pt x="254" y="480"/>
                    <a:pt x="164" y="485"/>
                    <a:pt x="101" y="487"/>
                  </a:cubicBezTo>
                  <a:lnTo>
                    <a:pt x="101" y="487"/>
                  </a:lnTo>
                  <a:cubicBezTo>
                    <a:pt x="137" y="415"/>
                    <a:pt x="178" y="348"/>
                    <a:pt x="234" y="280"/>
                  </a:cubicBezTo>
                  <a:cubicBezTo>
                    <a:pt x="318" y="197"/>
                    <a:pt x="435" y="130"/>
                    <a:pt x="552" y="97"/>
                  </a:cubicBezTo>
                  <a:cubicBezTo>
                    <a:pt x="611" y="77"/>
                    <a:pt x="673" y="67"/>
                    <a:pt x="735" y="67"/>
                  </a:cubicBezTo>
                  <a:close/>
                  <a:moveTo>
                    <a:pt x="718" y="0"/>
                  </a:moveTo>
                  <a:cubicBezTo>
                    <a:pt x="522" y="0"/>
                    <a:pt x="330" y="86"/>
                    <a:pt x="201" y="247"/>
                  </a:cubicBezTo>
                  <a:cubicBezTo>
                    <a:pt x="137" y="327"/>
                    <a:pt x="88" y="408"/>
                    <a:pt x="69" y="488"/>
                  </a:cubicBezTo>
                  <a:lnTo>
                    <a:pt x="69" y="488"/>
                  </a:lnTo>
                  <a:cubicBezTo>
                    <a:pt x="24" y="489"/>
                    <a:pt x="1" y="491"/>
                    <a:pt x="1" y="498"/>
                  </a:cubicBezTo>
                  <a:cubicBezTo>
                    <a:pt x="21" y="500"/>
                    <a:pt x="42" y="503"/>
                    <a:pt x="63" y="506"/>
                  </a:cubicBezTo>
                  <a:lnTo>
                    <a:pt x="63" y="506"/>
                  </a:lnTo>
                  <a:cubicBezTo>
                    <a:pt x="51" y="537"/>
                    <a:pt x="51" y="567"/>
                    <a:pt x="51" y="598"/>
                  </a:cubicBezTo>
                  <a:cubicBezTo>
                    <a:pt x="64" y="567"/>
                    <a:pt x="77" y="538"/>
                    <a:pt x="90" y="510"/>
                  </a:cubicBezTo>
                  <a:lnTo>
                    <a:pt x="90" y="510"/>
                  </a:lnTo>
                  <a:cubicBezTo>
                    <a:pt x="147" y="516"/>
                    <a:pt x="205" y="521"/>
                    <a:pt x="262" y="521"/>
                  </a:cubicBezTo>
                  <a:cubicBezTo>
                    <a:pt x="298" y="521"/>
                    <a:pt x="334" y="519"/>
                    <a:pt x="368" y="514"/>
                  </a:cubicBezTo>
                  <a:cubicBezTo>
                    <a:pt x="502" y="498"/>
                    <a:pt x="635" y="464"/>
                    <a:pt x="769" y="431"/>
                  </a:cubicBezTo>
                  <a:cubicBezTo>
                    <a:pt x="853" y="414"/>
                    <a:pt x="919" y="381"/>
                    <a:pt x="1003" y="347"/>
                  </a:cubicBezTo>
                  <a:cubicBezTo>
                    <a:pt x="1053" y="314"/>
                    <a:pt x="1087" y="280"/>
                    <a:pt x="1103" y="230"/>
                  </a:cubicBezTo>
                  <a:cubicBezTo>
                    <a:pt x="1103" y="180"/>
                    <a:pt x="1087" y="113"/>
                    <a:pt x="1036" y="80"/>
                  </a:cubicBezTo>
                  <a:cubicBezTo>
                    <a:pt x="935" y="26"/>
                    <a:pt x="826" y="0"/>
                    <a:pt x="7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057;p34">
              <a:extLst>
                <a:ext uri="{FF2B5EF4-FFF2-40B4-BE49-F238E27FC236}">
                  <a16:creationId xmlns:a16="http://schemas.microsoft.com/office/drawing/2014/main" id="{58709B06-95EE-4E02-88CE-F48A739BB066}"/>
                </a:ext>
              </a:extLst>
            </p:cNvPr>
            <p:cNvSpPr/>
            <p:nvPr/>
          </p:nvSpPr>
          <p:spPr>
            <a:xfrm>
              <a:off x="5629937" y="4587364"/>
              <a:ext cx="17692" cy="23589"/>
            </a:xfrm>
            <a:custGeom>
              <a:avLst/>
              <a:gdLst/>
              <a:ahLst/>
              <a:cxnLst/>
              <a:rect l="l" t="t" r="r" b="b"/>
              <a:pathLst>
                <a:path w="552" h="736" extrusionOk="0">
                  <a:moveTo>
                    <a:pt x="134" y="0"/>
                  </a:moveTo>
                  <a:cubicBezTo>
                    <a:pt x="50" y="17"/>
                    <a:pt x="0" y="100"/>
                    <a:pt x="17" y="184"/>
                  </a:cubicBezTo>
                  <a:cubicBezTo>
                    <a:pt x="17" y="234"/>
                    <a:pt x="34" y="301"/>
                    <a:pt x="67" y="351"/>
                  </a:cubicBezTo>
                  <a:cubicBezTo>
                    <a:pt x="117" y="435"/>
                    <a:pt x="167" y="501"/>
                    <a:pt x="234" y="568"/>
                  </a:cubicBezTo>
                  <a:cubicBezTo>
                    <a:pt x="301" y="635"/>
                    <a:pt x="368" y="702"/>
                    <a:pt x="451" y="735"/>
                  </a:cubicBezTo>
                  <a:cubicBezTo>
                    <a:pt x="451" y="719"/>
                    <a:pt x="368" y="668"/>
                    <a:pt x="284" y="535"/>
                  </a:cubicBezTo>
                  <a:cubicBezTo>
                    <a:pt x="217" y="468"/>
                    <a:pt x="167" y="401"/>
                    <a:pt x="134" y="318"/>
                  </a:cubicBezTo>
                  <a:cubicBezTo>
                    <a:pt x="84" y="234"/>
                    <a:pt x="50" y="84"/>
                    <a:pt x="151" y="84"/>
                  </a:cubicBezTo>
                  <a:cubicBezTo>
                    <a:pt x="157" y="82"/>
                    <a:pt x="163" y="82"/>
                    <a:pt x="170" y="82"/>
                  </a:cubicBezTo>
                  <a:cubicBezTo>
                    <a:pt x="249" y="82"/>
                    <a:pt x="338" y="172"/>
                    <a:pt x="385" y="234"/>
                  </a:cubicBezTo>
                  <a:cubicBezTo>
                    <a:pt x="435" y="318"/>
                    <a:pt x="468" y="401"/>
                    <a:pt x="485" y="485"/>
                  </a:cubicBezTo>
                  <a:cubicBezTo>
                    <a:pt x="485" y="568"/>
                    <a:pt x="485" y="652"/>
                    <a:pt x="485" y="735"/>
                  </a:cubicBezTo>
                  <a:cubicBezTo>
                    <a:pt x="535" y="668"/>
                    <a:pt x="552" y="568"/>
                    <a:pt x="535" y="485"/>
                  </a:cubicBezTo>
                  <a:cubicBezTo>
                    <a:pt x="518" y="384"/>
                    <a:pt x="485" y="284"/>
                    <a:pt x="435" y="201"/>
                  </a:cubicBezTo>
                  <a:cubicBezTo>
                    <a:pt x="385" y="100"/>
                    <a:pt x="268" y="17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058;p34">
              <a:extLst>
                <a:ext uri="{FF2B5EF4-FFF2-40B4-BE49-F238E27FC236}">
                  <a16:creationId xmlns:a16="http://schemas.microsoft.com/office/drawing/2014/main" id="{3E2E2C06-5218-4200-B036-2EA77B5B9481}"/>
                </a:ext>
              </a:extLst>
            </p:cNvPr>
            <p:cNvSpPr/>
            <p:nvPr/>
          </p:nvSpPr>
          <p:spPr>
            <a:xfrm>
              <a:off x="5444656" y="4591242"/>
              <a:ext cx="64805" cy="55575"/>
            </a:xfrm>
            <a:custGeom>
              <a:avLst/>
              <a:gdLst/>
              <a:ahLst/>
              <a:cxnLst/>
              <a:rect l="l" t="t" r="r" b="b"/>
              <a:pathLst>
                <a:path w="2022" h="1734" extrusionOk="0">
                  <a:moveTo>
                    <a:pt x="276" y="0"/>
                  </a:moveTo>
                  <a:cubicBezTo>
                    <a:pt x="221" y="0"/>
                    <a:pt x="167" y="4"/>
                    <a:pt x="117" y="13"/>
                  </a:cubicBezTo>
                  <a:cubicBezTo>
                    <a:pt x="67" y="13"/>
                    <a:pt x="33" y="29"/>
                    <a:pt x="0" y="29"/>
                  </a:cubicBezTo>
                  <a:cubicBezTo>
                    <a:pt x="0" y="46"/>
                    <a:pt x="167" y="29"/>
                    <a:pt x="418" y="63"/>
                  </a:cubicBezTo>
                  <a:cubicBezTo>
                    <a:pt x="1120" y="163"/>
                    <a:pt x="1704" y="648"/>
                    <a:pt x="1905" y="1316"/>
                  </a:cubicBezTo>
                  <a:cubicBezTo>
                    <a:pt x="1988" y="1567"/>
                    <a:pt x="1988" y="1734"/>
                    <a:pt x="2005" y="1734"/>
                  </a:cubicBezTo>
                  <a:cubicBezTo>
                    <a:pt x="2005" y="1700"/>
                    <a:pt x="2022" y="1667"/>
                    <a:pt x="2005" y="1617"/>
                  </a:cubicBezTo>
                  <a:cubicBezTo>
                    <a:pt x="2005" y="1517"/>
                    <a:pt x="1988" y="1416"/>
                    <a:pt x="1955" y="1299"/>
                  </a:cubicBezTo>
                  <a:cubicBezTo>
                    <a:pt x="1771" y="598"/>
                    <a:pt x="1153" y="96"/>
                    <a:pt x="434" y="13"/>
                  </a:cubicBezTo>
                  <a:cubicBezTo>
                    <a:pt x="384" y="4"/>
                    <a:pt x="330" y="0"/>
                    <a:pt x="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059;p34">
              <a:extLst>
                <a:ext uri="{FF2B5EF4-FFF2-40B4-BE49-F238E27FC236}">
                  <a16:creationId xmlns:a16="http://schemas.microsoft.com/office/drawing/2014/main" id="{25E61FB8-3FBE-4ED3-BCE1-1361EAF5C952}"/>
                </a:ext>
              </a:extLst>
            </p:cNvPr>
            <p:cNvSpPr/>
            <p:nvPr/>
          </p:nvSpPr>
          <p:spPr>
            <a:xfrm>
              <a:off x="5462316" y="4515604"/>
              <a:ext cx="4327" cy="76600"/>
            </a:xfrm>
            <a:custGeom>
              <a:avLst/>
              <a:gdLst/>
              <a:ahLst/>
              <a:cxnLst/>
              <a:rect l="l" t="t" r="r" b="b"/>
              <a:pathLst>
                <a:path w="135" h="2390" extrusionOk="0">
                  <a:moveTo>
                    <a:pt x="117" y="0"/>
                  </a:moveTo>
                  <a:lnTo>
                    <a:pt x="117" y="0"/>
                  </a:lnTo>
                  <a:cubicBezTo>
                    <a:pt x="34" y="785"/>
                    <a:pt x="0" y="1587"/>
                    <a:pt x="17" y="2389"/>
                  </a:cubicBezTo>
                  <a:cubicBezTo>
                    <a:pt x="101" y="1587"/>
                    <a:pt x="134" y="802"/>
                    <a:pt x="1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060;p34">
              <a:extLst>
                <a:ext uri="{FF2B5EF4-FFF2-40B4-BE49-F238E27FC236}">
                  <a16:creationId xmlns:a16="http://schemas.microsoft.com/office/drawing/2014/main" id="{F74A0CB0-4B93-4873-BBAE-C16B07BBE814}"/>
                </a:ext>
              </a:extLst>
            </p:cNvPr>
            <p:cNvSpPr/>
            <p:nvPr/>
          </p:nvSpPr>
          <p:spPr>
            <a:xfrm>
              <a:off x="5532986" y="4630568"/>
              <a:ext cx="54132" cy="3814"/>
            </a:xfrm>
            <a:custGeom>
              <a:avLst/>
              <a:gdLst/>
              <a:ahLst/>
              <a:cxnLst/>
              <a:rect l="l" t="t" r="r" b="b"/>
              <a:pathLst>
                <a:path w="1689" h="119" extrusionOk="0">
                  <a:moveTo>
                    <a:pt x="41" y="1"/>
                  </a:moveTo>
                  <a:cubicBezTo>
                    <a:pt x="15" y="1"/>
                    <a:pt x="1" y="2"/>
                    <a:pt x="1" y="5"/>
                  </a:cubicBezTo>
                  <a:cubicBezTo>
                    <a:pt x="344" y="78"/>
                    <a:pt x="700" y="119"/>
                    <a:pt x="1053" y="119"/>
                  </a:cubicBezTo>
                  <a:cubicBezTo>
                    <a:pt x="1267" y="119"/>
                    <a:pt x="1480" y="104"/>
                    <a:pt x="1689" y="72"/>
                  </a:cubicBezTo>
                  <a:cubicBezTo>
                    <a:pt x="1689" y="56"/>
                    <a:pt x="1321" y="56"/>
                    <a:pt x="853" y="39"/>
                  </a:cubicBezTo>
                  <a:cubicBezTo>
                    <a:pt x="475" y="25"/>
                    <a:pt x="151" y="1"/>
                    <a:pt x="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061;p34">
              <a:extLst>
                <a:ext uri="{FF2B5EF4-FFF2-40B4-BE49-F238E27FC236}">
                  <a16:creationId xmlns:a16="http://schemas.microsoft.com/office/drawing/2014/main" id="{A27648AC-DEE8-4083-8E6F-255065327022}"/>
                </a:ext>
              </a:extLst>
            </p:cNvPr>
            <p:cNvSpPr/>
            <p:nvPr/>
          </p:nvSpPr>
          <p:spPr>
            <a:xfrm>
              <a:off x="5496064" y="4629542"/>
              <a:ext cx="5897" cy="10865"/>
            </a:xfrm>
            <a:custGeom>
              <a:avLst/>
              <a:gdLst/>
              <a:ahLst/>
              <a:cxnLst/>
              <a:rect l="l" t="t" r="r" b="b"/>
              <a:pathLst>
                <a:path w="184" h="339" extrusionOk="0">
                  <a:moveTo>
                    <a:pt x="25" y="1"/>
                  </a:moveTo>
                  <a:cubicBezTo>
                    <a:pt x="22" y="1"/>
                    <a:pt x="19" y="2"/>
                    <a:pt x="17" y="4"/>
                  </a:cubicBezTo>
                  <a:cubicBezTo>
                    <a:pt x="0" y="4"/>
                    <a:pt x="50" y="71"/>
                    <a:pt x="84" y="171"/>
                  </a:cubicBezTo>
                  <a:cubicBezTo>
                    <a:pt x="117" y="255"/>
                    <a:pt x="134" y="338"/>
                    <a:pt x="150" y="338"/>
                  </a:cubicBezTo>
                  <a:cubicBezTo>
                    <a:pt x="184" y="322"/>
                    <a:pt x="184" y="238"/>
                    <a:pt x="150" y="138"/>
                  </a:cubicBezTo>
                  <a:cubicBezTo>
                    <a:pt x="107" y="50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062;p34">
              <a:extLst>
                <a:ext uri="{FF2B5EF4-FFF2-40B4-BE49-F238E27FC236}">
                  <a16:creationId xmlns:a16="http://schemas.microsoft.com/office/drawing/2014/main" id="{BCDD5702-8991-41B7-9A4F-B38FBAF419AF}"/>
                </a:ext>
              </a:extLst>
            </p:cNvPr>
            <p:cNvSpPr/>
            <p:nvPr/>
          </p:nvSpPr>
          <p:spPr>
            <a:xfrm>
              <a:off x="5483212" y="4611850"/>
              <a:ext cx="7500" cy="7275"/>
            </a:xfrm>
            <a:custGeom>
              <a:avLst/>
              <a:gdLst/>
              <a:ahLst/>
              <a:cxnLst/>
              <a:rect l="l" t="t" r="r" b="b"/>
              <a:pathLst>
                <a:path w="234" h="227" extrusionOk="0">
                  <a:moveTo>
                    <a:pt x="13" y="0"/>
                  </a:moveTo>
                  <a:cubicBezTo>
                    <a:pt x="7" y="0"/>
                    <a:pt x="3" y="2"/>
                    <a:pt x="0" y="5"/>
                  </a:cubicBezTo>
                  <a:cubicBezTo>
                    <a:pt x="0" y="21"/>
                    <a:pt x="33" y="72"/>
                    <a:pt x="84" y="138"/>
                  </a:cubicBezTo>
                  <a:cubicBezTo>
                    <a:pt x="139" y="194"/>
                    <a:pt x="183" y="226"/>
                    <a:pt x="206" y="226"/>
                  </a:cubicBezTo>
                  <a:cubicBezTo>
                    <a:pt x="211" y="226"/>
                    <a:pt x="214" y="225"/>
                    <a:pt x="217" y="222"/>
                  </a:cubicBezTo>
                  <a:cubicBezTo>
                    <a:pt x="234" y="222"/>
                    <a:pt x="201" y="155"/>
                    <a:pt x="134" y="88"/>
                  </a:cubicBezTo>
                  <a:cubicBezTo>
                    <a:pt x="92" y="33"/>
                    <a:pt x="39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063;p34">
              <a:extLst>
                <a:ext uri="{FF2B5EF4-FFF2-40B4-BE49-F238E27FC236}">
                  <a16:creationId xmlns:a16="http://schemas.microsoft.com/office/drawing/2014/main" id="{43835902-4EF8-40B9-A24E-095E9D9E7360}"/>
                </a:ext>
              </a:extLst>
            </p:cNvPr>
            <p:cNvSpPr/>
            <p:nvPr/>
          </p:nvSpPr>
          <p:spPr>
            <a:xfrm>
              <a:off x="5463918" y="4602428"/>
              <a:ext cx="11282" cy="4872"/>
            </a:xfrm>
            <a:custGeom>
              <a:avLst/>
              <a:gdLst/>
              <a:ahLst/>
              <a:cxnLst/>
              <a:rect l="l" t="t" r="r" b="b"/>
              <a:pathLst>
                <a:path w="352" h="152" extrusionOk="0">
                  <a:moveTo>
                    <a:pt x="103" y="0"/>
                  </a:moveTo>
                  <a:cubicBezTo>
                    <a:pt x="40" y="0"/>
                    <a:pt x="1" y="20"/>
                    <a:pt x="1" y="31"/>
                  </a:cubicBezTo>
                  <a:cubicBezTo>
                    <a:pt x="1" y="48"/>
                    <a:pt x="84" y="48"/>
                    <a:pt x="168" y="81"/>
                  </a:cubicBezTo>
                  <a:cubicBezTo>
                    <a:pt x="240" y="110"/>
                    <a:pt x="299" y="152"/>
                    <a:pt x="325" y="152"/>
                  </a:cubicBezTo>
                  <a:cubicBezTo>
                    <a:pt x="329" y="152"/>
                    <a:pt x="332" y="151"/>
                    <a:pt x="335" y="148"/>
                  </a:cubicBezTo>
                  <a:cubicBezTo>
                    <a:pt x="351" y="148"/>
                    <a:pt x="301" y="65"/>
                    <a:pt x="201" y="15"/>
                  </a:cubicBezTo>
                  <a:cubicBezTo>
                    <a:pt x="165" y="4"/>
                    <a:pt x="132" y="0"/>
                    <a:pt x="1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064;p34">
              <a:extLst>
                <a:ext uri="{FF2B5EF4-FFF2-40B4-BE49-F238E27FC236}">
                  <a16:creationId xmlns:a16="http://schemas.microsoft.com/office/drawing/2014/main" id="{259E6240-D4E8-4D57-97C0-0FDD62D32060}"/>
                </a:ext>
              </a:extLst>
            </p:cNvPr>
            <p:cNvSpPr/>
            <p:nvPr/>
          </p:nvSpPr>
          <p:spPr>
            <a:xfrm>
              <a:off x="5450009" y="4598902"/>
              <a:ext cx="5897" cy="3333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9" y="1"/>
                  </a:moveTo>
                  <a:cubicBezTo>
                    <a:pt x="11" y="1"/>
                    <a:pt x="5" y="3"/>
                    <a:pt x="0" y="8"/>
                  </a:cubicBezTo>
                  <a:cubicBezTo>
                    <a:pt x="0" y="41"/>
                    <a:pt x="34" y="58"/>
                    <a:pt x="84" y="91"/>
                  </a:cubicBezTo>
                  <a:cubicBezTo>
                    <a:pt x="109" y="100"/>
                    <a:pt x="130" y="104"/>
                    <a:pt x="146" y="104"/>
                  </a:cubicBezTo>
                  <a:cubicBezTo>
                    <a:pt x="163" y="104"/>
                    <a:pt x="176" y="100"/>
                    <a:pt x="184" y="91"/>
                  </a:cubicBezTo>
                  <a:cubicBezTo>
                    <a:pt x="184" y="75"/>
                    <a:pt x="151" y="41"/>
                    <a:pt x="100" y="24"/>
                  </a:cubicBezTo>
                  <a:cubicBezTo>
                    <a:pt x="65" y="13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065;p34">
              <a:extLst>
                <a:ext uri="{FF2B5EF4-FFF2-40B4-BE49-F238E27FC236}">
                  <a16:creationId xmlns:a16="http://schemas.microsoft.com/office/drawing/2014/main" id="{6C3604F4-E34E-4CF0-BE66-8235D44EC744}"/>
                </a:ext>
              </a:extLst>
            </p:cNvPr>
            <p:cNvSpPr/>
            <p:nvPr/>
          </p:nvSpPr>
          <p:spPr>
            <a:xfrm>
              <a:off x="5444111" y="4567525"/>
              <a:ext cx="186916" cy="22531"/>
            </a:xfrm>
            <a:custGeom>
              <a:avLst/>
              <a:gdLst/>
              <a:ahLst/>
              <a:cxnLst/>
              <a:rect l="l" t="t" r="r" b="b"/>
              <a:pathLst>
                <a:path w="5832" h="703" extrusionOk="0">
                  <a:moveTo>
                    <a:pt x="5832" y="1"/>
                  </a:moveTo>
                  <a:lnTo>
                    <a:pt x="0" y="252"/>
                  </a:lnTo>
                  <a:lnTo>
                    <a:pt x="34" y="619"/>
                  </a:lnTo>
                  <a:lnTo>
                    <a:pt x="5815" y="703"/>
                  </a:lnTo>
                  <a:lnTo>
                    <a:pt x="58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066;p34">
              <a:extLst>
                <a:ext uri="{FF2B5EF4-FFF2-40B4-BE49-F238E27FC236}">
                  <a16:creationId xmlns:a16="http://schemas.microsoft.com/office/drawing/2014/main" id="{78E4DD1D-1A23-45B4-A472-FD4BAC03D6E3}"/>
                </a:ext>
              </a:extLst>
            </p:cNvPr>
            <p:cNvSpPr/>
            <p:nvPr/>
          </p:nvSpPr>
          <p:spPr>
            <a:xfrm>
              <a:off x="5735959" y="4522559"/>
              <a:ext cx="344890" cy="152526"/>
            </a:xfrm>
            <a:custGeom>
              <a:avLst/>
              <a:gdLst/>
              <a:ahLst/>
              <a:cxnLst/>
              <a:rect l="l" t="t" r="r" b="b"/>
              <a:pathLst>
                <a:path w="10761" h="4759" extrusionOk="0">
                  <a:moveTo>
                    <a:pt x="34" y="0"/>
                  </a:moveTo>
                  <a:lnTo>
                    <a:pt x="1" y="4528"/>
                  </a:lnTo>
                  <a:lnTo>
                    <a:pt x="351" y="4562"/>
                  </a:lnTo>
                  <a:cubicBezTo>
                    <a:pt x="1407" y="4617"/>
                    <a:pt x="4606" y="4759"/>
                    <a:pt x="6974" y="4759"/>
                  </a:cubicBezTo>
                  <a:cubicBezTo>
                    <a:pt x="8204" y="4759"/>
                    <a:pt x="9209" y="4720"/>
                    <a:pt x="9575" y="4612"/>
                  </a:cubicBezTo>
                  <a:cubicBezTo>
                    <a:pt x="10761" y="4244"/>
                    <a:pt x="5849" y="3125"/>
                    <a:pt x="5849" y="3125"/>
                  </a:cubicBezTo>
                  <a:lnTo>
                    <a:pt x="5832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067;p34">
              <a:extLst>
                <a:ext uri="{FF2B5EF4-FFF2-40B4-BE49-F238E27FC236}">
                  <a16:creationId xmlns:a16="http://schemas.microsoft.com/office/drawing/2014/main" id="{B1E55B40-DE15-4F0F-ACB5-9AAED5382324}"/>
                </a:ext>
              </a:extLst>
            </p:cNvPr>
            <p:cNvSpPr/>
            <p:nvPr/>
          </p:nvSpPr>
          <p:spPr>
            <a:xfrm>
              <a:off x="5735959" y="4643035"/>
              <a:ext cx="319731" cy="31569"/>
            </a:xfrm>
            <a:custGeom>
              <a:avLst/>
              <a:gdLst/>
              <a:ahLst/>
              <a:cxnLst/>
              <a:rect l="l" t="t" r="r" b="b"/>
              <a:pathLst>
                <a:path w="9976" h="985" extrusionOk="0">
                  <a:moveTo>
                    <a:pt x="8255" y="1"/>
                  </a:moveTo>
                  <a:cubicBezTo>
                    <a:pt x="7904" y="17"/>
                    <a:pt x="7737" y="736"/>
                    <a:pt x="7737" y="736"/>
                  </a:cubicBezTo>
                  <a:lnTo>
                    <a:pt x="17" y="636"/>
                  </a:lnTo>
                  <a:lnTo>
                    <a:pt x="1" y="769"/>
                  </a:lnTo>
                  <a:cubicBezTo>
                    <a:pt x="1529" y="909"/>
                    <a:pt x="4066" y="985"/>
                    <a:pt x="6170" y="985"/>
                  </a:cubicBezTo>
                  <a:cubicBezTo>
                    <a:pt x="8093" y="985"/>
                    <a:pt x="9655" y="922"/>
                    <a:pt x="9758" y="786"/>
                  </a:cubicBezTo>
                  <a:cubicBezTo>
                    <a:pt x="9976" y="502"/>
                    <a:pt x="8255" y="1"/>
                    <a:pt x="8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068;p34">
              <a:extLst>
                <a:ext uri="{FF2B5EF4-FFF2-40B4-BE49-F238E27FC236}">
                  <a16:creationId xmlns:a16="http://schemas.microsoft.com/office/drawing/2014/main" id="{EB867F94-804E-4F7E-8EEE-B96E849E6975}"/>
                </a:ext>
              </a:extLst>
            </p:cNvPr>
            <p:cNvSpPr/>
            <p:nvPr/>
          </p:nvSpPr>
          <p:spPr>
            <a:xfrm>
              <a:off x="5733267" y="4663387"/>
              <a:ext cx="315468" cy="5384"/>
            </a:xfrm>
            <a:custGeom>
              <a:avLst/>
              <a:gdLst/>
              <a:ahLst/>
              <a:cxnLst/>
              <a:rect l="l" t="t" r="r" b="b"/>
              <a:pathLst>
                <a:path w="9843" h="168" extrusionOk="0">
                  <a:moveTo>
                    <a:pt x="1" y="1"/>
                  </a:moveTo>
                  <a:cubicBezTo>
                    <a:pt x="34" y="17"/>
                    <a:pt x="68" y="17"/>
                    <a:pt x="101" y="17"/>
                  </a:cubicBezTo>
                  <a:lnTo>
                    <a:pt x="385" y="34"/>
                  </a:lnTo>
                  <a:lnTo>
                    <a:pt x="1438" y="84"/>
                  </a:lnTo>
                  <a:cubicBezTo>
                    <a:pt x="2323" y="118"/>
                    <a:pt x="3560" y="151"/>
                    <a:pt x="4913" y="168"/>
                  </a:cubicBezTo>
                  <a:cubicBezTo>
                    <a:pt x="6283" y="168"/>
                    <a:pt x="7503" y="151"/>
                    <a:pt x="8405" y="118"/>
                  </a:cubicBezTo>
                  <a:lnTo>
                    <a:pt x="9458" y="84"/>
                  </a:lnTo>
                  <a:lnTo>
                    <a:pt x="9742" y="68"/>
                  </a:lnTo>
                  <a:cubicBezTo>
                    <a:pt x="9775" y="68"/>
                    <a:pt x="9809" y="68"/>
                    <a:pt x="9842" y="51"/>
                  </a:cubicBezTo>
                  <a:lnTo>
                    <a:pt x="9458" y="51"/>
                  </a:lnTo>
                  <a:lnTo>
                    <a:pt x="8405" y="68"/>
                  </a:lnTo>
                  <a:cubicBezTo>
                    <a:pt x="7767" y="79"/>
                    <a:pt x="6971" y="91"/>
                    <a:pt x="6074" y="91"/>
                  </a:cubicBezTo>
                  <a:cubicBezTo>
                    <a:pt x="5703" y="91"/>
                    <a:pt x="5315" y="89"/>
                    <a:pt x="4913" y="84"/>
                  </a:cubicBezTo>
                  <a:cubicBezTo>
                    <a:pt x="3560" y="84"/>
                    <a:pt x="2340" y="51"/>
                    <a:pt x="1438" y="34"/>
                  </a:cubicBezTo>
                  <a:cubicBezTo>
                    <a:pt x="1020" y="17"/>
                    <a:pt x="669" y="17"/>
                    <a:pt x="3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069;p34">
              <a:extLst>
                <a:ext uri="{FF2B5EF4-FFF2-40B4-BE49-F238E27FC236}">
                  <a16:creationId xmlns:a16="http://schemas.microsoft.com/office/drawing/2014/main" id="{69418B34-4E65-4143-A66A-B63E5BD48499}"/>
                </a:ext>
              </a:extLst>
            </p:cNvPr>
            <p:cNvSpPr/>
            <p:nvPr/>
          </p:nvSpPr>
          <p:spPr>
            <a:xfrm>
              <a:off x="5982840" y="4640888"/>
              <a:ext cx="18749" cy="28973"/>
            </a:xfrm>
            <a:custGeom>
              <a:avLst/>
              <a:gdLst/>
              <a:ahLst/>
              <a:cxnLst/>
              <a:rect l="l" t="t" r="r" b="b"/>
              <a:pathLst>
                <a:path w="585" h="904" extrusionOk="0">
                  <a:moveTo>
                    <a:pt x="585" y="1"/>
                  </a:moveTo>
                  <a:lnTo>
                    <a:pt x="585" y="1"/>
                  </a:lnTo>
                  <a:cubicBezTo>
                    <a:pt x="234" y="151"/>
                    <a:pt x="0" y="519"/>
                    <a:pt x="34" y="903"/>
                  </a:cubicBezTo>
                  <a:cubicBezTo>
                    <a:pt x="100" y="536"/>
                    <a:pt x="301" y="218"/>
                    <a:pt x="5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070;p34">
              <a:extLst>
                <a:ext uri="{FF2B5EF4-FFF2-40B4-BE49-F238E27FC236}">
                  <a16:creationId xmlns:a16="http://schemas.microsoft.com/office/drawing/2014/main" id="{C63A7D86-22D7-4955-B53F-02CBCC84DE73}"/>
                </a:ext>
              </a:extLst>
            </p:cNvPr>
            <p:cNvSpPr/>
            <p:nvPr/>
          </p:nvSpPr>
          <p:spPr>
            <a:xfrm>
              <a:off x="5928195" y="4626369"/>
              <a:ext cx="11282" cy="15160"/>
            </a:xfrm>
            <a:custGeom>
              <a:avLst/>
              <a:gdLst/>
              <a:ahLst/>
              <a:cxnLst/>
              <a:rect l="l" t="t" r="r" b="b"/>
              <a:pathLst>
                <a:path w="352" h="473" extrusionOk="0">
                  <a:moveTo>
                    <a:pt x="330" y="1"/>
                  </a:moveTo>
                  <a:cubicBezTo>
                    <a:pt x="306" y="1"/>
                    <a:pt x="229" y="96"/>
                    <a:pt x="151" y="220"/>
                  </a:cubicBezTo>
                  <a:cubicBezTo>
                    <a:pt x="68" y="354"/>
                    <a:pt x="1" y="471"/>
                    <a:pt x="18" y="471"/>
                  </a:cubicBezTo>
                  <a:cubicBezTo>
                    <a:pt x="19" y="472"/>
                    <a:pt x="20" y="472"/>
                    <a:pt x="22" y="472"/>
                  </a:cubicBezTo>
                  <a:cubicBezTo>
                    <a:pt x="47" y="472"/>
                    <a:pt x="124" y="377"/>
                    <a:pt x="201" y="253"/>
                  </a:cubicBezTo>
                  <a:cubicBezTo>
                    <a:pt x="285" y="120"/>
                    <a:pt x="352" y="3"/>
                    <a:pt x="335" y="3"/>
                  </a:cubicBezTo>
                  <a:cubicBezTo>
                    <a:pt x="334" y="2"/>
                    <a:pt x="332" y="1"/>
                    <a:pt x="3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071;p34">
              <a:extLst>
                <a:ext uri="{FF2B5EF4-FFF2-40B4-BE49-F238E27FC236}">
                  <a16:creationId xmlns:a16="http://schemas.microsoft.com/office/drawing/2014/main" id="{D2413CFF-C958-4F86-82FA-35FC24F295F1}"/>
                </a:ext>
              </a:extLst>
            </p:cNvPr>
            <p:cNvSpPr/>
            <p:nvPr/>
          </p:nvSpPr>
          <p:spPr>
            <a:xfrm>
              <a:off x="5913740" y="4623132"/>
              <a:ext cx="12371" cy="10416"/>
            </a:xfrm>
            <a:custGeom>
              <a:avLst/>
              <a:gdLst/>
              <a:ahLst/>
              <a:cxnLst/>
              <a:rect l="l" t="t" r="r" b="b"/>
              <a:pathLst>
                <a:path w="386" h="325" extrusionOk="0">
                  <a:moveTo>
                    <a:pt x="361" y="1"/>
                  </a:moveTo>
                  <a:cubicBezTo>
                    <a:pt x="334" y="1"/>
                    <a:pt x="258" y="62"/>
                    <a:pt x="168" y="137"/>
                  </a:cubicBezTo>
                  <a:cubicBezTo>
                    <a:pt x="68" y="221"/>
                    <a:pt x="1" y="321"/>
                    <a:pt x="1" y="321"/>
                  </a:cubicBezTo>
                  <a:cubicBezTo>
                    <a:pt x="3" y="323"/>
                    <a:pt x="6" y="324"/>
                    <a:pt x="11" y="324"/>
                  </a:cubicBezTo>
                  <a:cubicBezTo>
                    <a:pt x="43" y="324"/>
                    <a:pt x="130" y="275"/>
                    <a:pt x="218" y="187"/>
                  </a:cubicBezTo>
                  <a:cubicBezTo>
                    <a:pt x="318" y="104"/>
                    <a:pt x="385" y="20"/>
                    <a:pt x="368" y="4"/>
                  </a:cubicBezTo>
                  <a:cubicBezTo>
                    <a:pt x="367" y="2"/>
                    <a:pt x="364" y="1"/>
                    <a:pt x="3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072;p34">
              <a:extLst>
                <a:ext uri="{FF2B5EF4-FFF2-40B4-BE49-F238E27FC236}">
                  <a16:creationId xmlns:a16="http://schemas.microsoft.com/office/drawing/2014/main" id="{33F6AAA3-63BA-4FFB-9B84-6E1CCEC945E7}"/>
                </a:ext>
              </a:extLst>
            </p:cNvPr>
            <p:cNvSpPr/>
            <p:nvPr/>
          </p:nvSpPr>
          <p:spPr>
            <a:xfrm>
              <a:off x="5904638" y="4615055"/>
              <a:ext cx="19326" cy="2436"/>
            </a:xfrm>
            <a:custGeom>
              <a:avLst/>
              <a:gdLst/>
              <a:ahLst/>
              <a:cxnLst/>
              <a:rect l="l" t="t" r="r" b="b"/>
              <a:pathLst>
                <a:path w="603" h="76" extrusionOk="0">
                  <a:moveTo>
                    <a:pt x="301" y="1"/>
                  </a:moveTo>
                  <a:cubicBezTo>
                    <a:pt x="201" y="1"/>
                    <a:pt x="101" y="13"/>
                    <a:pt x="1" y="38"/>
                  </a:cubicBezTo>
                  <a:cubicBezTo>
                    <a:pt x="101" y="63"/>
                    <a:pt x="201" y="76"/>
                    <a:pt x="301" y="76"/>
                  </a:cubicBezTo>
                  <a:cubicBezTo>
                    <a:pt x="402" y="76"/>
                    <a:pt x="502" y="63"/>
                    <a:pt x="602" y="38"/>
                  </a:cubicBezTo>
                  <a:cubicBezTo>
                    <a:pt x="502" y="13"/>
                    <a:pt x="402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073;p34">
              <a:extLst>
                <a:ext uri="{FF2B5EF4-FFF2-40B4-BE49-F238E27FC236}">
                  <a16:creationId xmlns:a16="http://schemas.microsoft.com/office/drawing/2014/main" id="{D03E69E1-E92F-4986-8660-124821EB2176}"/>
                </a:ext>
              </a:extLst>
            </p:cNvPr>
            <p:cNvSpPr/>
            <p:nvPr/>
          </p:nvSpPr>
          <p:spPr>
            <a:xfrm>
              <a:off x="5901433" y="4603421"/>
              <a:ext cx="21986" cy="3429"/>
            </a:xfrm>
            <a:custGeom>
              <a:avLst/>
              <a:gdLst/>
              <a:ahLst/>
              <a:cxnLst/>
              <a:rect l="l" t="t" r="r" b="b"/>
              <a:pathLst>
                <a:path w="686" h="107" extrusionOk="0">
                  <a:moveTo>
                    <a:pt x="0" y="0"/>
                  </a:moveTo>
                  <a:cubicBezTo>
                    <a:pt x="124" y="72"/>
                    <a:pt x="266" y="106"/>
                    <a:pt x="412" y="106"/>
                  </a:cubicBezTo>
                  <a:cubicBezTo>
                    <a:pt x="503" y="106"/>
                    <a:pt x="595" y="93"/>
                    <a:pt x="686" y="67"/>
                  </a:cubicBezTo>
                  <a:cubicBezTo>
                    <a:pt x="569" y="50"/>
                    <a:pt x="452" y="34"/>
                    <a:pt x="335" y="34"/>
                  </a:cubicBezTo>
                  <a:cubicBezTo>
                    <a:pt x="218" y="17"/>
                    <a:pt x="117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074;p34">
              <a:extLst>
                <a:ext uri="{FF2B5EF4-FFF2-40B4-BE49-F238E27FC236}">
                  <a16:creationId xmlns:a16="http://schemas.microsoft.com/office/drawing/2014/main" id="{1226AE75-FCD2-4C99-B908-989BB4AD6191}"/>
                </a:ext>
              </a:extLst>
            </p:cNvPr>
            <p:cNvSpPr/>
            <p:nvPr/>
          </p:nvSpPr>
          <p:spPr>
            <a:xfrm>
              <a:off x="5935182" y="4609062"/>
              <a:ext cx="35351" cy="19550"/>
            </a:xfrm>
            <a:custGeom>
              <a:avLst/>
              <a:gdLst/>
              <a:ahLst/>
              <a:cxnLst/>
              <a:rect l="l" t="t" r="r" b="b"/>
              <a:pathLst>
                <a:path w="1103" h="610" extrusionOk="0">
                  <a:moveTo>
                    <a:pt x="729" y="63"/>
                  </a:moveTo>
                  <a:cubicBezTo>
                    <a:pt x="821" y="63"/>
                    <a:pt x="912" y="85"/>
                    <a:pt x="1003" y="125"/>
                  </a:cubicBezTo>
                  <a:cubicBezTo>
                    <a:pt x="1053" y="175"/>
                    <a:pt x="1036" y="242"/>
                    <a:pt x="969" y="275"/>
                  </a:cubicBezTo>
                  <a:cubicBezTo>
                    <a:pt x="902" y="309"/>
                    <a:pt x="819" y="342"/>
                    <a:pt x="752" y="359"/>
                  </a:cubicBezTo>
                  <a:cubicBezTo>
                    <a:pt x="635" y="409"/>
                    <a:pt x="501" y="443"/>
                    <a:pt x="368" y="459"/>
                  </a:cubicBezTo>
                  <a:cubicBezTo>
                    <a:pt x="262" y="484"/>
                    <a:pt x="171" y="492"/>
                    <a:pt x="107" y="497"/>
                  </a:cubicBezTo>
                  <a:lnTo>
                    <a:pt x="107" y="497"/>
                  </a:lnTo>
                  <a:cubicBezTo>
                    <a:pt x="138" y="425"/>
                    <a:pt x="179" y="359"/>
                    <a:pt x="234" y="292"/>
                  </a:cubicBezTo>
                  <a:cubicBezTo>
                    <a:pt x="318" y="192"/>
                    <a:pt x="435" y="125"/>
                    <a:pt x="551" y="92"/>
                  </a:cubicBezTo>
                  <a:cubicBezTo>
                    <a:pt x="611" y="72"/>
                    <a:pt x="670" y="63"/>
                    <a:pt x="729" y="63"/>
                  </a:cubicBezTo>
                  <a:close/>
                  <a:moveTo>
                    <a:pt x="730" y="0"/>
                  </a:moveTo>
                  <a:cubicBezTo>
                    <a:pt x="525" y="0"/>
                    <a:pt x="322" y="93"/>
                    <a:pt x="201" y="259"/>
                  </a:cubicBezTo>
                  <a:cubicBezTo>
                    <a:pt x="137" y="339"/>
                    <a:pt x="103" y="419"/>
                    <a:pt x="71" y="499"/>
                  </a:cubicBezTo>
                  <a:lnTo>
                    <a:pt x="71" y="499"/>
                  </a:lnTo>
                  <a:cubicBezTo>
                    <a:pt x="26" y="501"/>
                    <a:pt x="0" y="502"/>
                    <a:pt x="0" y="509"/>
                  </a:cubicBezTo>
                  <a:cubicBezTo>
                    <a:pt x="23" y="512"/>
                    <a:pt x="45" y="515"/>
                    <a:pt x="67" y="516"/>
                  </a:cubicBezTo>
                  <a:lnTo>
                    <a:pt x="67" y="516"/>
                  </a:lnTo>
                  <a:cubicBezTo>
                    <a:pt x="65" y="548"/>
                    <a:pt x="51" y="579"/>
                    <a:pt x="67" y="610"/>
                  </a:cubicBezTo>
                  <a:cubicBezTo>
                    <a:pt x="76" y="578"/>
                    <a:pt x="86" y="548"/>
                    <a:pt x="98" y="519"/>
                  </a:cubicBezTo>
                  <a:lnTo>
                    <a:pt x="98" y="519"/>
                  </a:lnTo>
                  <a:cubicBezTo>
                    <a:pt x="130" y="521"/>
                    <a:pt x="161" y="522"/>
                    <a:pt x="192" y="522"/>
                  </a:cubicBezTo>
                  <a:cubicBezTo>
                    <a:pt x="255" y="522"/>
                    <a:pt x="318" y="518"/>
                    <a:pt x="384" y="509"/>
                  </a:cubicBezTo>
                  <a:cubicBezTo>
                    <a:pt x="518" y="493"/>
                    <a:pt x="652" y="459"/>
                    <a:pt x="769" y="426"/>
                  </a:cubicBezTo>
                  <a:cubicBezTo>
                    <a:pt x="852" y="409"/>
                    <a:pt x="936" y="376"/>
                    <a:pt x="1003" y="326"/>
                  </a:cubicBezTo>
                  <a:cubicBezTo>
                    <a:pt x="1053" y="309"/>
                    <a:pt x="1086" y="259"/>
                    <a:pt x="1103" y="225"/>
                  </a:cubicBezTo>
                  <a:cubicBezTo>
                    <a:pt x="1103" y="159"/>
                    <a:pt x="1086" y="108"/>
                    <a:pt x="1036" y="75"/>
                  </a:cubicBezTo>
                  <a:cubicBezTo>
                    <a:pt x="940" y="24"/>
                    <a:pt x="835" y="0"/>
                    <a:pt x="7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075;p34">
              <a:extLst>
                <a:ext uri="{FF2B5EF4-FFF2-40B4-BE49-F238E27FC236}">
                  <a16:creationId xmlns:a16="http://schemas.microsoft.com/office/drawing/2014/main" id="{BF0215C3-CC09-4594-A964-6F8825A18C52}"/>
                </a:ext>
              </a:extLst>
            </p:cNvPr>
            <p:cNvSpPr/>
            <p:nvPr/>
          </p:nvSpPr>
          <p:spPr>
            <a:xfrm>
              <a:off x="5922329" y="4602876"/>
              <a:ext cx="18236" cy="23076"/>
            </a:xfrm>
            <a:custGeom>
              <a:avLst/>
              <a:gdLst/>
              <a:ahLst/>
              <a:cxnLst/>
              <a:rect l="l" t="t" r="r" b="b"/>
              <a:pathLst>
                <a:path w="569" h="720" extrusionOk="0">
                  <a:moveTo>
                    <a:pt x="134" y="1"/>
                  </a:moveTo>
                  <a:cubicBezTo>
                    <a:pt x="50" y="17"/>
                    <a:pt x="0" y="101"/>
                    <a:pt x="17" y="168"/>
                  </a:cubicBezTo>
                  <a:cubicBezTo>
                    <a:pt x="34" y="235"/>
                    <a:pt x="50" y="285"/>
                    <a:pt x="84" y="335"/>
                  </a:cubicBezTo>
                  <a:cubicBezTo>
                    <a:pt x="134" y="418"/>
                    <a:pt x="184" y="502"/>
                    <a:pt x="251" y="569"/>
                  </a:cubicBezTo>
                  <a:cubicBezTo>
                    <a:pt x="318" y="636"/>
                    <a:pt x="384" y="686"/>
                    <a:pt x="468" y="719"/>
                  </a:cubicBezTo>
                  <a:cubicBezTo>
                    <a:pt x="485" y="702"/>
                    <a:pt x="401" y="652"/>
                    <a:pt x="301" y="535"/>
                  </a:cubicBezTo>
                  <a:cubicBezTo>
                    <a:pt x="234" y="468"/>
                    <a:pt x="184" y="385"/>
                    <a:pt x="134" y="301"/>
                  </a:cubicBezTo>
                  <a:cubicBezTo>
                    <a:pt x="84" y="235"/>
                    <a:pt x="50" y="84"/>
                    <a:pt x="150" y="67"/>
                  </a:cubicBezTo>
                  <a:cubicBezTo>
                    <a:pt x="234" y="67"/>
                    <a:pt x="334" y="151"/>
                    <a:pt x="384" y="235"/>
                  </a:cubicBezTo>
                  <a:cubicBezTo>
                    <a:pt x="451" y="301"/>
                    <a:pt x="485" y="385"/>
                    <a:pt x="501" y="468"/>
                  </a:cubicBezTo>
                  <a:cubicBezTo>
                    <a:pt x="501" y="552"/>
                    <a:pt x="501" y="636"/>
                    <a:pt x="501" y="719"/>
                  </a:cubicBezTo>
                  <a:cubicBezTo>
                    <a:pt x="551" y="652"/>
                    <a:pt x="568" y="552"/>
                    <a:pt x="551" y="468"/>
                  </a:cubicBezTo>
                  <a:cubicBezTo>
                    <a:pt x="535" y="368"/>
                    <a:pt x="501" y="268"/>
                    <a:pt x="451" y="184"/>
                  </a:cubicBezTo>
                  <a:cubicBezTo>
                    <a:pt x="384" y="84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076;p34">
              <a:extLst>
                <a:ext uri="{FF2B5EF4-FFF2-40B4-BE49-F238E27FC236}">
                  <a16:creationId xmlns:a16="http://schemas.microsoft.com/office/drawing/2014/main" id="{F4DCCE0F-252E-4A69-BCE2-70709075A042}"/>
                </a:ext>
              </a:extLst>
            </p:cNvPr>
            <p:cNvSpPr/>
            <p:nvPr/>
          </p:nvSpPr>
          <p:spPr>
            <a:xfrm>
              <a:off x="5737016" y="4611434"/>
              <a:ext cx="66440" cy="54132"/>
            </a:xfrm>
            <a:custGeom>
              <a:avLst/>
              <a:gdLst/>
              <a:ahLst/>
              <a:cxnLst/>
              <a:rect l="l" t="t" r="r" b="b"/>
              <a:pathLst>
                <a:path w="2073" h="1689" extrusionOk="0">
                  <a:moveTo>
                    <a:pt x="435" y="1"/>
                  </a:moveTo>
                  <a:cubicBezTo>
                    <a:pt x="335" y="1"/>
                    <a:pt x="235" y="1"/>
                    <a:pt x="118" y="18"/>
                  </a:cubicBezTo>
                  <a:cubicBezTo>
                    <a:pt x="84" y="18"/>
                    <a:pt x="51" y="18"/>
                    <a:pt x="1" y="34"/>
                  </a:cubicBezTo>
                  <a:lnTo>
                    <a:pt x="18" y="34"/>
                  </a:lnTo>
                  <a:cubicBezTo>
                    <a:pt x="18" y="38"/>
                    <a:pt x="25" y="39"/>
                    <a:pt x="40" y="39"/>
                  </a:cubicBezTo>
                  <a:cubicBezTo>
                    <a:pt x="67" y="39"/>
                    <a:pt x="117" y="36"/>
                    <a:pt x="189" y="36"/>
                  </a:cubicBezTo>
                  <a:cubicBezTo>
                    <a:pt x="254" y="36"/>
                    <a:pt x="337" y="39"/>
                    <a:pt x="435" y="51"/>
                  </a:cubicBezTo>
                  <a:cubicBezTo>
                    <a:pt x="1137" y="135"/>
                    <a:pt x="1722" y="602"/>
                    <a:pt x="1956" y="1271"/>
                  </a:cubicBezTo>
                  <a:cubicBezTo>
                    <a:pt x="2039" y="1521"/>
                    <a:pt x="2039" y="1689"/>
                    <a:pt x="2056" y="1689"/>
                  </a:cubicBezTo>
                  <a:cubicBezTo>
                    <a:pt x="2073" y="1655"/>
                    <a:pt x="2073" y="1605"/>
                    <a:pt x="2056" y="1572"/>
                  </a:cubicBezTo>
                  <a:cubicBezTo>
                    <a:pt x="2056" y="1471"/>
                    <a:pt x="2023" y="1354"/>
                    <a:pt x="2006" y="1254"/>
                  </a:cubicBezTo>
                  <a:cubicBezTo>
                    <a:pt x="1789" y="552"/>
                    <a:pt x="1171" y="68"/>
                    <a:pt x="4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077;p34">
              <a:extLst>
                <a:ext uri="{FF2B5EF4-FFF2-40B4-BE49-F238E27FC236}">
                  <a16:creationId xmlns:a16="http://schemas.microsoft.com/office/drawing/2014/main" id="{3886E721-9A79-4E3C-9712-16C1ECB9CCCA}"/>
                </a:ext>
              </a:extLst>
            </p:cNvPr>
            <p:cNvSpPr/>
            <p:nvPr/>
          </p:nvSpPr>
          <p:spPr>
            <a:xfrm>
              <a:off x="5754708" y="4535411"/>
              <a:ext cx="3237" cy="76600"/>
            </a:xfrm>
            <a:custGeom>
              <a:avLst/>
              <a:gdLst/>
              <a:ahLst/>
              <a:cxnLst/>
              <a:rect l="l" t="t" r="r" b="b"/>
              <a:pathLst>
                <a:path w="101" h="2390" extrusionOk="0">
                  <a:moveTo>
                    <a:pt x="67" y="0"/>
                  </a:moveTo>
                  <a:lnTo>
                    <a:pt x="67" y="0"/>
                  </a:lnTo>
                  <a:cubicBezTo>
                    <a:pt x="17" y="786"/>
                    <a:pt x="0" y="1588"/>
                    <a:pt x="34" y="2390"/>
                  </a:cubicBezTo>
                  <a:cubicBezTo>
                    <a:pt x="84" y="1588"/>
                    <a:pt x="101" y="802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078;p34">
              <a:extLst>
                <a:ext uri="{FF2B5EF4-FFF2-40B4-BE49-F238E27FC236}">
                  <a16:creationId xmlns:a16="http://schemas.microsoft.com/office/drawing/2014/main" id="{C93E1BD8-8B45-4ACC-B397-CD6A938FAE3E}"/>
                </a:ext>
              </a:extLst>
            </p:cNvPr>
            <p:cNvSpPr/>
            <p:nvPr/>
          </p:nvSpPr>
          <p:spPr>
            <a:xfrm>
              <a:off x="5826981" y="4648259"/>
              <a:ext cx="54132" cy="3397"/>
            </a:xfrm>
            <a:custGeom>
              <a:avLst/>
              <a:gdLst/>
              <a:ahLst/>
              <a:cxnLst/>
              <a:rect l="l" t="t" r="r" b="b"/>
              <a:pathLst>
                <a:path w="1689" h="106" extrusionOk="0">
                  <a:moveTo>
                    <a:pt x="43" y="0"/>
                  </a:moveTo>
                  <a:cubicBezTo>
                    <a:pt x="16" y="0"/>
                    <a:pt x="1" y="2"/>
                    <a:pt x="1" y="5"/>
                  </a:cubicBezTo>
                  <a:cubicBezTo>
                    <a:pt x="268" y="72"/>
                    <a:pt x="552" y="105"/>
                    <a:pt x="836" y="105"/>
                  </a:cubicBezTo>
                  <a:cubicBezTo>
                    <a:pt x="1120" y="105"/>
                    <a:pt x="1405" y="88"/>
                    <a:pt x="1689" y="38"/>
                  </a:cubicBezTo>
                  <a:cubicBezTo>
                    <a:pt x="1689" y="26"/>
                    <a:pt x="1636" y="23"/>
                    <a:pt x="1546" y="23"/>
                  </a:cubicBezTo>
                  <a:cubicBezTo>
                    <a:pt x="1448" y="23"/>
                    <a:pt x="1306" y="27"/>
                    <a:pt x="1138" y="27"/>
                  </a:cubicBezTo>
                  <a:cubicBezTo>
                    <a:pt x="1044" y="27"/>
                    <a:pt x="942" y="25"/>
                    <a:pt x="836" y="22"/>
                  </a:cubicBezTo>
                  <a:cubicBezTo>
                    <a:pt x="462" y="22"/>
                    <a:pt x="152" y="0"/>
                    <a:pt x="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079;p34">
              <a:extLst>
                <a:ext uri="{FF2B5EF4-FFF2-40B4-BE49-F238E27FC236}">
                  <a16:creationId xmlns:a16="http://schemas.microsoft.com/office/drawing/2014/main" id="{647A0666-8B55-4FFC-9832-42D6488ED7B3}"/>
                </a:ext>
              </a:extLst>
            </p:cNvPr>
            <p:cNvSpPr/>
            <p:nvPr/>
          </p:nvSpPr>
          <p:spPr>
            <a:xfrm>
              <a:off x="5790059" y="4648291"/>
              <a:ext cx="5897" cy="10865"/>
            </a:xfrm>
            <a:custGeom>
              <a:avLst/>
              <a:gdLst/>
              <a:ahLst/>
              <a:cxnLst/>
              <a:rect l="l" t="t" r="r" b="b"/>
              <a:pathLst>
                <a:path w="184" h="339" extrusionOk="0">
                  <a:moveTo>
                    <a:pt x="21" y="1"/>
                  </a:moveTo>
                  <a:cubicBezTo>
                    <a:pt x="18" y="1"/>
                    <a:pt x="17" y="2"/>
                    <a:pt x="17" y="4"/>
                  </a:cubicBezTo>
                  <a:cubicBezTo>
                    <a:pt x="0" y="21"/>
                    <a:pt x="34" y="87"/>
                    <a:pt x="84" y="171"/>
                  </a:cubicBezTo>
                  <a:cubicBezTo>
                    <a:pt x="117" y="254"/>
                    <a:pt x="134" y="338"/>
                    <a:pt x="150" y="338"/>
                  </a:cubicBezTo>
                  <a:cubicBezTo>
                    <a:pt x="184" y="338"/>
                    <a:pt x="184" y="238"/>
                    <a:pt x="134" y="138"/>
                  </a:cubicBezTo>
                  <a:cubicBezTo>
                    <a:pt x="105" y="50"/>
                    <a:pt x="37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080;p34">
              <a:extLst>
                <a:ext uri="{FF2B5EF4-FFF2-40B4-BE49-F238E27FC236}">
                  <a16:creationId xmlns:a16="http://schemas.microsoft.com/office/drawing/2014/main" id="{12A5E839-3EE0-4F5B-9C3E-FC7D54739147}"/>
                </a:ext>
              </a:extLst>
            </p:cNvPr>
            <p:cNvSpPr/>
            <p:nvPr/>
          </p:nvSpPr>
          <p:spPr>
            <a:xfrm>
              <a:off x="5776117" y="4631112"/>
              <a:ext cx="8077" cy="7275"/>
            </a:xfrm>
            <a:custGeom>
              <a:avLst/>
              <a:gdLst/>
              <a:ahLst/>
              <a:cxnLst/>
              <a:rect l="l" t="t" r="r" b="b"/>
              <a:pathLst>
                <a:path w="252" h="227" extrusionOk="0">
                  <a:moveTo>
                    <a:pt x="29" y="1"/>
                  </a:moveTo>
                  <a:cubicBezTo>
                    <a:pt x="24" y="1"/>
                    <a:pt x="20" y="2"/>
                    <a:pt x="17" y="5"/>
                  </a:cubicBezTo>
                  <a:cubicBezTo>
                    <a:pt x="1" y="22"/>
                    <a:pt x="34" y="72"/>
                    <a:pt x="101" y="139"/>
                  </a:cubicBezTo>
                  <a:cubicBezTo>
                    <a:pt x="156" y="194"/>
                    <a:pt x="200" y="227"/>
                    <a:pt x="223" y="227"/>
                  </a:cubicBezTo>
                  <a:cubicBezTo>
                    <a:pt x="228" y="227"/>
                    <a:pt x="232" y="225"/>
                    <a:pt x="235" y="222"/>
                  </a:cubicBezTo>
                  <a:cubicBezTo>
                    <a:pt x="251" y="206"/>
                    <a:pt x="218" y="156"/>
                    <a:pt x="151" y="89"/>
                  </a:cubicBezTo>
                  <a:cubicBezTo>
                    <a:pt x="96" y="33"/>
                    <a:pt x="52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081;p34">
              <a:extLst>
                <a:ext uri="{FF2B5EF4-FFF2-40B4-BE49-F238E27FC236}">
                  <a16:creationId xmlns:a16="http://schemas.microsoft.com/office/drawing/2014/main" id="{2E410600-71D1-4AE7-B34A-C2DF6CFB15F9}"/>
                </a:ext>
              </a:extLst>
            </p:cNvPr>
            <p:cNvSpPr/>
            <p:nvPr/>
          </p:nvSpPr>
          <p:spPr>
            <a:xfrm>
              <a:off x="5756855" y="4622235"/>
              <a:ext cx="11282" cy="4872"/>
            </a:xfrm>
            <a:custGeom>
              <a:avLst/>
              <a:gdLst/>
              <a:ahLst/>
              <a:cxnLst/>
              <a:rect l="l" t="t" r="r" b="b"/>
              <a:pathLst>
                <a:path w="352" h="152" extrusionOk="0">
                  <a:moveTo>
                    <a:pt x="103" y="1"/>
                  </a:moveTo>
                  <a:cubicBezTo>
                    <a:pt x="40" y="1"/>
                    <a:pt x="0" y="20"/>
                    <a:pt x="0" y="32"/>
                  </a:cubicBezTo>
                  <a:cubicBezTo>
                    <a:pt x="17" y="48"/>
                    <a:pt x="84" y="48"/>
                    <a:pt x="167" y="82"/>
                  </a:cubicBezTo>
                  <a:cubicBezTo>
                    <a:pt x="239" y="111"/>
                    <a:pt x="299" y="152"/>
                    <a:pt x="325" y="152"/>
                  </a:cubicBezTo>
                  <a:cubicBezTo>
                    <a:pt x="329" y="152"/>
                    <a:pt x="332" y="151"/>
                    <a:pt x="334" y="149"/>
                  </a:cubicBezTo>
                  <a:cubicBezTo>
                    <a:pt x="351" y="132"/>
                    <a:pt x="301" y="48"/>
                    <a:pt x="201" y="15"/>
                  </a:cubicBezTo>
                  <a:cubicBezTo>
                    <a:pt x="164" y="4"/>
                    <a:pt x="131" y="1"/>
                    <a:pt x="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082;p34">
              <a:extLst>
                <a:ext uri="{FF2B5EF4-FFF2-40B4-BE49-F238E27FC236}">
                  <a16:creationId xmlns:a16="http://schemas.microsoft.com/office/drawing/2014/main" id="{B51AE4B0-A22C-4BA5-8333-71AAB11F9006}"/>
                </a:ext>
              </a:extLst>
            </p:cNvPr>
            <p:cNvSpPr/>
            <p:nvPr/>
          </p:nvSpPr>
          <p:spPr>
            <a:xfrm>
              <a:off x="5742914" y="4619094"/>
              <a:ext cx="5929" cy="2949"/>
            </a:xfrm>
            <a:custGeom>
              <a:avLst/>
              <a:gdLst/>
              <a:ahLst/>
              <a:cxnLst/>
              <a:rect l="l" t="t" r="r" b="b"/>
              <a:pathLst>
                <a:path w="185" h="92" extrusionOk="0">
                  <a:moveTo>
                    <a:pt x="38" y="0"/>
                  </a:moveTo>
                  <a:cubicBezTo>
                    <a:pt x="22" y="0"/>
                    <a:pt x="9" y="4"/>
                    <a:pt x="1" y="13"/>
                  </a:cubicBezTo>
                  <a:cubicBezTo>
                    <a:pt x="1" y="29"/>
                    <a:pt x="34" y="63"/>
                    <a:pt x="84" y="79"/>
                  </a:cubicBezTo>
                  <a:cubicBezTo>
                    <a:pt x="109" y="88"/>
                    <a:pt x="130" y="92"/>
                    <a:pt x="147" y="92"/>
                  </a:cubicBezTo>
                  <a:cubicBezTo>
                    <a:pt x="164" y="92"/>
                    <a:pt x="176" y="88"/>
                    <a:pt x="185" y="79"/>
                  </a:cubicBezTo>
                  <a:cubicBezTo>
                    <a:pt x="185" y="63"/>
                    <a:pt x="151" y="29"/>
                    <a:pt x="101" y="13"/>
                  </a:cubicBezTo>
                  <a:cubicBezTo>
                    <a:pt x="76" y="4"/>
                    <a:pt x="55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083;p34">
              <a:extLst>
                <a:ext uri="{FF2B5EF4-FFF2-40B4-BE49-F238E27FC236}">
                  <a16:creationId xmlns:a16="http://schemas.microsoft.com/office/drawing/2014/main" id="{9A5ACD41-26EF-4C5D-A53A-BAD0E4C74843}"/>
                </a:ext>
              </a:extLst>
            </p:cNvPr>
            <p:cNvSpPr/>
            <p:nvPr/>
          </p:nvSpPr>
          <p:spPr>
            <a:xfrm>
              <a:off x="5735959" y="4583069"/>
              <a:ext cx="187460" cy="24679"/>
            </a:xfrm>
            <a:custGeom>
              <a:avLst/>
              <a:gdLst/>
              <a:ahLst/>
              <a:cxnLst/>
              <a:rect l="l" t="t" r="r" b="b"/>
              <a:pathLst>
                <a:path w="5849" h="770" extrusionOk="0">
                  <a:moveTo>
                    <a:pt x="5832" y="0"/>
                  </a:moveTo>
                  <a:lnTo>
                    <a:pt x="1" y="401"/>
                  </a:lnTo>
                  <a:lnTo>
                    <a:pt x="51" y="769"/>
                  </a:lnTo>
                  <a:lnTo>
                    <a:pt x="5849" y="702"/>
                  </a:lnTo>
                  <a:lnTo>
                    <a:pt x="58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084;p34">
              <a:extLst>
                <a:ext uri="{FF2B5EF4-FFF2-40B4-BE49-F238E27FC236}">
                  <a16:creationId xmlns:a16="http://schemas.microsoft.com/office/drawing/2014/main" id="{71905592-F9EA-449B-AB50-23D743A27F00}"/>
                </a:ext>
              </a:extLst>
            </p:cNvPr>
            <p:cNvSpPr/>
            <p:nvPr/>
          </p:nvSpPr>
          <p:spPr>
            <a:xfrm>
              <a:off x="5512666" y="2842145"/>
              <a:ext cx="625488" cy="377004"/>
            </a:xfrm>
            <a:custGeom>
              <a:avLst/>
              <a:gdLst/>
              <a:ahLst/>
              <a:cxnLst/>
              <a:rect l="l" t="t" r="r" b="b"/>
              <a:pathLst>
                <a:path w="19516" h="11763" extrusionOk="0">
                  <a:moveTo>
                    <a:pt x="4896" y="0"/>
                  </a:moveTo>
                  <a:lnTo>
                    <a:pt x="0" y="2556"/>
                  </a:lnTo>
                  <a:lnTo>
                    <a:pt x="2323" y="9557"/>
                  </a:lnTo>
                  <a:cubicBezTo>
                    <a:pt x="2957" y="11445"/>
                    <a:pt x="4612" y="11763"/>
                    <a:pt x="6600" y="11763"/>
                  </a:cubicBezTo>
                  <a:lnTo>
                    <a:pt x="19516" y="11763"/>
                  </a:lnTo>
                  <a:lnTo>
                    <a:pt x="19516" y="8856"/>
                  </a:lnTo>
                  <a:lnTo>
                    <a:pt x="7719" y="7185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085;p34">
              <a:extLst>
                <a:ext uri="{FF2B5EF4-FFF2-40B4-BE49-F238E27FC236}">
                  <a16:creationId xmlns:a16="http://schemas.microsoft.com/office/drawing/2014/main" id="{E6F1132C-7AA3-477F-BCAC-69798B3D68AE}"/>
                </a:ext>
              </a:extLst>
            </p:cNvPr>
            <p:cNvSpPr/>
            <p:nvPr/>
          </p:nvSpPr>
          <p:spPr>
            <a:xfrm>
              <a:off x="6138122" y="3025728"/>
              <a:ext cx="256560" cy="193422"/>
            </a:xfrm>
            <a:custGeom>
              <a:avLst/>
              <a:gdLst/>
              <a:ahLst/>
              <a:cxnLst/>
              <a:rect l="l" t="t" r="r" b="b"/>
              <a:pathLst>
                <a:path w="8005" h="6035" extrusionOk="0">
                  <a:moveTo>
                    <a:pt x="3778" y="1"/>
                  </a:moveTo>
                  <a:cubicBezTo>
                    <a:pt x="3501" y="1"/>
                    <a:pt x="2440" y="2041"/>
                    <a:pt x="2440" y="2041"/>
                  </a:cubicBezTo>
                  <a:lnTo>
                    <a:pt x="1421" y="2543"/>
                  </a:lnTo>
                  <a:lnTo>
                    <a:pt x="1" y="3128"/>
                  </a:lnTo>
                  <a:lnTo>
                    <a:pt x="1" y="6035"/>
                  </a:lnTo>
                  <a:lnTo>
                    <a:pt x="1571" y="5951"/>
                  </a:lnTo>
                  <a:lnTo>
                    <a:pt x="6584" y="4865"/>
                  </a:lnTo>
                  <a:cubicBezTo>
                    <a:pt x="6770" y="5040"/>
                    <a:pt x="6969" y="5097"/>
                    <a:pt x="7149" y="5097"/>
                  </a:cubicBezTo>
                  <a:cubicBezTo>
                    <a:pt x="7484" y="5097"/>
                    <a:pt x="7753" y="4899"/>
                    <a:pt x="7753" y="4899"/>
                  </a:cubicBezTo>
                  <a:lnTo>
                    <a:pt x="5832" y="3144"/>
                  </a:lnTo>
                  <a:lnTo>
                    <a:pt x="3777" y="2877"/>
                  </a:lnTo>
                  <a:lnTo>
                    <a:pt x="5364" y="2426"/>
                  </a:lnTo>
                  <a:cubicBezTo>
                    <a:pt x="5364" y="2426"/>
                    <a:pt x="6216" y="2810"/>
                    <a:pt x="6851" y="3144"/>
                  </a:cubicBezTo>
                  <a:cubicBezTo>
                    <a:pt x="7018" y="3232"/>
                    <a:pt x="7159" y="3267"/>
                    <a:pt x="7278" y="3267"/>
                  </a:cubicBezTo>
                  <a:cubicBezTo>
                    <a:pt x="7610" y="3267"/>
                    <a:pt x="7772" y="2996"/>
                    <a:pt x="7870" y="2860"/>
                  </a:cubicBezTo>
                  <a:cubicBezTo>
                    <a:pt x="8004" y="2676"/>
                    <a:pt x="5047" y="1306"/>
                    <a:pt x="5047" y="1306"/>
                  </a:cubicBezTo>
                  <a:lnTo>
                    <a:pt x="3677" y="1691"/>
                  </a:lnTo>
                  <a:cubicBezTo>
                    <a:pt x="4128" y="722"/>
                    <a:pt x="4061" y="87"/>
                    <a:pt x="3794" y="3"/>
                  </a:cubicBezTo>
                  <a:cubicBezTo>
                    <a:pt x="3789" y="1"/>
                    <a:pt x="3784" y="1"/>
                    <a:pt x="3778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086;p34">
              <a:extLst>
                <a:ext uri="{FF2B5EF4-FFF2-40B4-BE49-F238E27FC236}">
                  <a16:creationId xmlns:a16="http://schemas.microsoft.com/office/drawing/2014/main" id="{8E63C7C1-7816-41DE-B992-830B8886C262}"/>
                </a:ext>
              </a:extLst>
            </p:cNvPr>
            <p:cNvSpPr/>
            <p:nvPr/>
          </p:nvSpPr>
          <p:spPr>
            <a:xfrm>
              <a:off x="6261835" y="3148896"/>
              <a:ext cx="87304" cy="32819"/>
            </a:xfrm>
            <a:custGeom>
              <a:avLst/>
              <a:gdLst/>
              <a:ahLst/>
              <a:cxnLst/>
              <a:rect l="l" t="t" r="r" b="b"/>
              <a:pathLst>
                <a:path w="2724" h="1024" extrusionOk="0">
                  <a:moveTo>
                    <a:pt x="154" y="0"/>
                  </a:moveTo>
                  <a:cubicBezTo>
                    <a:pt x="66" y="0"/>
                    <a:pt x="17" y="6"/>
                    <a:pt x="17" y="20"/>
                  </a:cubicBezTo>
                  <a:cubicBezTo>
                    <a:pt x="0" y="53"/>
                    <a:pt x="685" y="170"/>
                    <a:pt x="1521" y="270"/>
                  </a:cubicBezTo>
                  <a:cubicBezTo>
                    <a:pt x="1705" y="287"/>
                    <a:pt x="1888" y="337"/>
                    <a:pt x="2055" y="404"/>
                  </a:cubicBezTo>
                  <a:cubicBezTo>
                    <a:pt x="2189" y="488"/>
                    <a:pt x="2306" y="588"/>
                    <a:pt x="2423" y="688"/>
                  </a:cubicBezTo>
                  <a:cubicBezTo>
                    <a:pt x="2581" y="860"/>
                    <a:pt x="2665" y="995"/>
                    <a:pt x="2707" y="1020"/>
                  </a:cubicBezTo>
                  <a:lnTo>
                    <a:pt x="2707" y="1020"/>
                  </a:lnTo>
                  <a:cubicBezTo>
                    <a:pt x="2673" y="870"/>
                    <a:pt x="2606" y="738"/>
                    <a:pt x="2507" y="621"/>
                  </a:cubicBezTo>
                  <a:cubicBezTo>
                    <a:pt x="2406" y="488"/>
                    <a:pt x="2273" y="371"/>
                    <a:pt x="2122" y="287"/>
                  </a:cubicBezTo>
                  <a:cubicBezTo>
                    <a:pt x="1939" y="187"/>
                    <a:pt x="1738" y="137"/>
                    <a:pt x="1538" y="120"/>
                  </a:cubicBezTo>
                  <a:cubicBezTo>
                    <a:pt x="926" y="47"/>
                    <a:pt x="395" y="0"/>
                    <a:pt x="154" y="0"/>
                  </a:cubicBezTo>
                  <a:close/>
                  <a:moveTo>
                    <a:pt x="2707" y="1020"/>
                  </a:moveTo>
                  <a:cubicBezTo>
                    <a:pt x="2707" y="1021"/>
                    <a:pt x="2707" y="1021"/>
                    <a:pt x="2707" y="1022"/>
                  </a:cubicBezTo>
                  <a:lnTo>
                    <a:pt x="2712" y="1022"/>
                  </a:lnTo>
                  <a:cubicBezTo>
                    <a:pt x="2710" y="1022"/>
                    <a:pt x="2708" y="1021"/>
                    <a:pt x="2707" y="1020"/>
                  </a:cubicBezTo>
                  <a:close/>
                  <a:moveTo>
                    <a:pt x="2712" y="1022"/>
                  </a:moveTo>
                  <a:cubicBezTo>
                    <a:pt x="2714" y="1023"/>
                    <a:pt x="2716" y="1023"/>
                    <a:pt x="2718" y="1023"/>
                  </a:cubicBezTo>
                  <a:cubicBezTo>
                    <a:pt x="2720" y="1023"/>
                    <a:pt x="2722" y="1023"/>
                    <a:pt x="2724" y="102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087;p34">
              <a:extLst>
                <a:ext uri="{FF2B5EF4-FFF2-40B4-BE49-F238E27FC236}">
                  <a16:creationId xmlns:a16="http://schemas.microsoft.com/office/drawing/2014/main" id="{C6680D72-27B9-4413-BDD5-5AE78D0ACF9E}"/>
                </a:ext>
              </a:extLst>
            </p:cNvPr>
            <p:cNvSpPr/>
            <p:nvPr/>
          </p:nvSpPr>
          <p:spPr>
            <a:xfrm>
              <a:off x="6270392" y="3175786"/>
              <a:ext cx="54132" cy="12307"/>
            </a:xfrm>
            <a:custGeom>
              <a:avLst/>
              <a:gdLst/>
              <a:ahLst/>
              <a:cxnLst/>
              <a:rect l="l" t="t" r="r" b="b"/>
              <a:pathLst>
                <a:path w="1689" h="384" extrusionOk="0">
                  <a:moveTo>
                    <a:pt x="588" y="1"/>
                  </a:moveTo>
                  <a:cubicBezTo>
                    <a:pt x="244" y="1"/>
                    <a:pt x="1" y="57"/>
                    <a:pt x="1" y="83"/>
                  </a:cubicBezTo>
                  <a:cubicBezTo>
                    <a:pt x="1" y="133"/>
                    <a:pt x="402" y="133"/>
                    <a:pt x="886" y="183"/>
                  </a:cubicBezTo>
                  <a:cubicBezTo>
                    <a:pt x="1120" y="200"/>
                    <a:pt x="1354" y="233"/>
                    <a:pt x="1488" y="250"/>
                  </a:cubicBezTo>
                  <a:cubicBezTo>
                    <a:pt x="1638" y="283"/>
                    <a:pt x="1638" y="384"/>
                    <a:pt x="1672" y="384"/>
                  </a:cubicBezTo>
                  <a:cubicBezTo>
                    <a:pt x="1672" y="384"/>
                    <a:pt x="1688" y="367"/>
                    <a:pt x="1672" y="300"/>
                  </a:cubicBezTo>
                  <a:cubicBezTo>
                    <a:pt x="1655" y="233"/>
                    <a:pt x="1605" y="183"/>
                    <a:pt x="1521" y="150"/>
                  </a:cubicBezTo>
                  <a:cubicBezTo>
                    <a:pt x="1321" y="83"/>
                    <a:pt x="1103" y="33"/>
                    <a:pt x="903" y="16"/>
                  </a:cubicBezTo>
                  <a:cubicBezTo>
                    <a:pt x="792" y="5"/>
                    <a:pt x="686" y="1"/>
                    <a:pt x="58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088;p34">
              <a:extLst>
                <a:ext uri="{FF2B5EF4-FFF2-40B4-BE49-F238E27FC236}">
                  <a16:creationId xmlns:a16="http://schemas.microsoft.com/office/drawing/2014/main" id="{2A03EEBB-FA7C-47CC-B386-A91A13CE5A64}"/>
                </a:ext>
              </a:extLst>
            </p:cNvPr>
            <p:cNvSpPr/>
            <p:nvPr/>
          </p:nvSpPr>
          <p:spPr>
            <a:xfrm>
              <a:off x="5141015" y="1960162"/>
              <a:ext cx="320276" cy="516261"/>
            </a:xfrm>
            <a:custGeom>
              <a:avLst/>
              <a:gdLst/>
              <a:ahLst/>
              <a:cxnLst/>
              <a:rect l="l" t="t" r="r" b="b"/>
              <a:pathLst>
                <a:path w="9993" h="16108" extrusionOk="0">
                  <a:moveTo>
                    <a:pt x="9992" y="0"/>
                  </a:moveTo>
                  <a:lnTo>
                    <a:pt x="702" y="1320"/>
                  </a:lnTo>
                  <a:lnTo>
                    <a:pt x="0" y="15539"/>
                  </a:lnTo>
                  <a:lnTo>
                    <a:pt x="6082" y="16107"/>
                  </a:lnTo>
                  <a:lnTo>
                    <a:pt x="6416" y="12665"/>
                  </a:lnTo>
                  <a:cubicBezTo>
                    <a:pt x="6416" y="12665"/>
                    <a:pt x="6667" y="12726"/>
                    <a:pt x="7023" y="12726"/>
                  </a:cubicBezTo>
                  <a:cubicBezTo>
                    <a:pt x="7707" y="12726"/>
                    <a:pt x="8778" y="12502"/>
                    <a:pt x="9207" y="11195"/>
                  </a:cubicBezTo>
                  <a:cubicBezTo>
                    <a:pt x="9624" y="9942"/>
                    <a:pt x="9992" y="0"/>
                    <a:pt x="999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089;p34">
              <a:extLst>
                <a:ext uri="{FF2B5EF4-FFF2-40B4-BE49-F238E27FC236}">
                  <a16:creationId xmlns:a16="http://schemas.microsoft.com/office/drawing/2014/main" id="{4CA87B3B-2550-406A-971B-E267CEACBEEE}"/>
                </a:ext>
              </a:extLst>
            </p:cNvPr>
            <p:cNvSpPr/>
            <p:nvPr/>
          </p:nvSpPr>
          <p:spPr>
            <a:xfrm>
              <a:off x="5081562" y="1900613"/>
              <a:ext cx="402195" cy="458700"/>
            </a:xfrm>
            <a:custGeom>
              <a:avLst/>
              <a:gdLst/>
              <a:ahLst/>
              <a:cxnLst/>
              <a:rect l="l" t="t" r="r" b="b"/>
              <a:pathLst>
                <a:path w="12549" h="14312" extrusionOk="0">
                  <a:moveTo>
                    <a:pt x="6330" y="1"/>
                  </a:moveTo>
                  <a:cubicBezTo>
                    <a:pt x="4946" y="1"/>
                    <a:pt x="946" y="432"/>
                    <a:pt x="285" y="5350"/>
                  </a:cubicBezTo>
                  <a:cubicBezTo>
                    <a:pt x="1" y="7455"/>
                    <a:pt x="1003" y="9143"/>
                    <a:pt x="1170" y="10430"/>
                  </a:cubicBezTo>
                  <a:cubicBezTo>
                    <a:pt x="1521" y="13120"/>
                    <a:pt x="1989" y="14256"/>
                    <a:pt x="1989" y="14256"/>
                  </a:cubicBezTo>
                  <a:lnTo>
                    <a:pt x="3309" y="14306"/>
                  </a:lnTo>
                  <a:cubicBezTo>
                    <a:pt x="3431" y="14309"/>
                    <a:pt x="3548" y="14311"/>
                    <a:pt x="3659" y="14311"/>
                  </a:cubicBezTo>
                  <a:cubicBezTo>
                    <a:pt x="4658" y="14311"/>
                    <a:pt x="5264" y="14137"/>
                    <a:pt x="6316" y="13070"/>
                  </a:cubicBezTo>
                  <a:cubicBezTo>
                    <a:pt x="7403" y="11967"/>
                    <a:pt x="7703" y="11349"/>
                    <a:pt x="8472" y="10196"/>
                  </a:cubicBezTo>
                  <a:cubicBezTo>
                    <a:pt x="8472" y="10196"/>
                    <a:pt x="7369" y="9544"/>
                    <a:pt x="7553" y="8575"/>
                  </a:cubicBezTo>
                  <a:cubicBezTo>
                    <a:pt x="7647" y="8064"/>
                    <a:pt x="8188" y="7739"/>
                    <a:pt x="8676" y="7739"/>
                  </a:cubicBezTo>
                  <a:cubicBezTo>
                    <a:pt x="9145" y="7739"/>
                    <a:pt x="9565" y="8038"/>
                    <a:pt x="9491" y="8759"/>
                  </a:cubicBezTo>
                  <a:cubicBezTo>
                    <a:pt x="9633" y="8750"/>
                    <a:pt x="9779" y="8746"/>
                    <a:pt x="9926" y="8746"/>
                  </a:cubicBezTo>
                  <a:cubicBezTo>
                    <a:pt x="10072" y="8746"/>
                    <a:pt x="10218" y="8750"/>
                    <a:pt x="10360" y="8759"/>
                  </a:cubicBezTo>
                  <a:lnTo>
                    <a:pt x="10694" y="5618"/>
                  </a:lnTo>
                  <a:cubicBezTo>
                    <a:pt x="10694" y="5618"/>
                    <a:pt x="12549" y="4849"/>
                    <a:pt x="12382" y="3512"/>
                  </a:cubicBezTo>
                  <a:cubicBezTo>
                    <a:pt x="11981" y="438"/>
                    <a:pt x="9775" y="104"/>
                    <a:pt x="6801" y="20"/>
                  </a:cubicBezTo>
                  <a:cubicBezTo>
                    <a:pt x="6801" y="20"/>
                    <a:pt x="6625" y="1"/>
                    <a:pt x="63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090;p34">
              <a:extLst>
                <a:ext uri="{FF2B5EF4-FFF2-40B4-BE49-F238E27FC236}">
                  <a16:creationId xmlns:a16="http://schemas.microsoft.com/office/drawing/2014/main" id="{D3CCEFB7-1926-4C72-902D-2ACA16CF7C4D}"/>
                </a:ext>
              </a:extLst>
            </p:cNvPr>
            <p:cNvSpPr/>
            <p:nvPr/>
          </p:nvSpPr>
          <p:spPr>
            <a:xfrm>
              <a:off x="5338090" y="1906606"/>
              <a:ext cx="184768" cy="148904"/>
            </a:xfrm>
            <a:custGeom>
              <a:avLst/>
              <a:gdLst/>
              <a:ahLst/>
              <a:cxnLst/>
              <a:rect l="l" t="t" r="r" b="b"/>
              <a:pathLst>
                <a:path w="5765" h="4646" extrusionOk="0">
                  <a:moveTo>
                    <a:pt x="0" y="0"/>
                  </a:moveTo>
                  <a:lnTo>
                    <a:pt x="2490" y="1888"/>
                  </a:lnTo>
                  <a:cubicBezTo>
                    <a:pt x="2991" y="2740"/>
                    <a:pt x="3325" y="3676"/>
                    <a:pt x="3492" y="4645"/>
                  </a:cubicBezTo>
                  <a:lnTo>
                    <a:pt x="4628" y="4328"/>
                  </a:lnTo>
                  <a:cubicBezTo>
                    <a:pt x="4628" y="4060"/>
                    <a:pt x="4628" y="3810"/>
                    <a:pt x="4612" y="3559"/>
                  </a:cubicBezTo>
                  <a:lnTo>
                    <a:pt x="4612" y="3559"/>
                  </a:lnTo>
                  <a:lnTo>
                    <a:pt x="4879" y="4044"/>
                  </a:lnTo>
                  <a:lnTo>
                    <a:pt x="5531" y="3927"/>
                  </a:lnTo>
                  <a:cubicBezTo>
                    <a:pt x="5765" y="2657"/>
                    <a:pt x="4896" y="1387"/>
                    <a:pt x="3759" y="769"/>
                  </a:cubicBezTo>
                  <a:cubicBezTo>
                    <a:pt x="2623" y="151"/>
                    <a:pt x="1287" y="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091;p34">
              <a:extLst>
                <a:ext uri="{FF2B5EF4-FFF2-40B4-BE49-F238E27FC236}">
                  <a16:creationId xmlns:a16="http://schemas.microsoft.com/office/drawing/2014/main" id="{06B7BE18-C8D2-43D9-A8A3-2C2D2C523FF7}"/>
                </a:ext>
              </a:extLst>
            </p:cNvPr>
            <p:cNvSpPr/>
            <p:nvPr/>
          </p:nvSpPr>
          <p:spPr>
            <a:xfrm>
              <a:off x="5154924" y="1939682"/>
              <a:ext cx="71247" cy="176852"/>
            </a:xfrm>
            <a:custGeom>
              <a:avLst/>
              <a:gdLst/>
              <a:ahLst/>
              <a:cxnLst/>
              <a:rect l="l" t="t" r="r" b="b"/>
              <a:pathLst>
                <a:path w="2223" h="5518" extrusionOk="0">
                  <a:moveTo>
                    <a:pt x="2202" y="1"/>
                  </a:moveTo>
                  <a:cubicBezTo>
                    <a:pt x="2184" y="1"/>
                    <a:pt x="2105" y="48"/>
                    <a:pt x="1989" y="121"/>
                  </a:cubicBezTo>
                  <a:cubicBezTo>
                    <a:pt x="1822" y="255"/>
                    <a:pt x="1655" y="405"/>
                    <a:pt x="1504" y="572"/>
                  </a:cubicBezTo>
                  <a:cubicBezTo>
                    <a:pt x="452" y="1658"/>
                    <a:pt x="1" y="3162"/>
                    <a:pt x="235" y="4649"/>
                  </a:cubicBezTo>
                  <a:cubicBezTo>
                    <a:pt x="285" y="4866"/>
                    <a:pt x="335" y="5084"/>
                    <a:pt x="402" y="5284"/>
                  </a:cubicBezTo>
                  <a:cubicBezTo>
                    <a:pt x="418" y="5368"/>
                    <a:pt x="452" y="5451"/>
                    <a:pt x="502" y="5518"/>
                  </a:cubicBezTo>
                  <a:cubicBezTo>
                    <a:pt x="535" y="5501"/>
                    <a:pt x="418" y="5184"/>
                    <a:pt x="352" y="4632"/>
                  </a:cubicBezTo>
                  <a:cubicBezTo>
                    <a:pt x="168" y="3179"/>
                    <a:pt x="619" y="1725"/>
                    <a:pt x="1588" y="639"/>
                  </a:cubicBezTo>
                  <a:cubicBezTo>
                    <a:pt x="1939" y="221"/>
                    <a:pt x="2223" y="21"/>
                    <a:pt x="2206" y="4"/>
                  </a:cubicBezTo>
                  <a:cubicBezTo>
                    <a:pt x="2206" y="2"/>
                    <a:pt x="2205" y="1"/>
                    <a:pt x="22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092;p34">
              <a:extLst>
                <a:ext uri="{FF2B5EF4-FFF2-40B4-BE49-F238E27FC236}">
                  <a16:creationId xmlns:a16="http://schemas.microsoft.com/office/drawing/2014/main" id="{AF76EACF-17AC-462E-860F-BD0F31BD5F76}"/>
                </a:ext>
              </a:extLst>
            </p:cNvPr>
            <p:cNvSpPr/>
            <p:nvPr/>
          </p:nvSpPr>
          <p:spPr>
            <a:xfrm>
              <a:off x="5193480" y="1938207"/>
              <a:ext cx="31633" cy="162269"/>
            </a:xfrm>
            <a:custGeom>
              <a:avLst/>
              <a:gdLst/>
              <a:ahLst/>
              <a:cxnLst/>
              <a:rect l="l" t="t" r="r" b="b"/>
              <a:pathLst>
                <a:path w="987" h="5063" extrusionOk="0">
                  <a:moveTo>
                    <a:pt x="936" y="0"/>
                  </a:moveTo>
                  <a:lnTo>
                    <a:pt x="936" y="0"/>
                  </a:lnTo>
                  <a:cubicBezTo>
                    <a:pt x="786" y="217"/>
                    <a:pt x="669" y="434"/>
                    <a:pt x="586" y="685"/>
                  </a:cubicBezTo>
                  <a:cubicBezTo>
                    <a:pt x="101" y="1838"/>
                    <a:pt x="1" y="3108"/>
                    <a:pt x="251" y="4328"/>
                  </a:cubicBezTo>
                  <a:cubicBezTo>
                    <a:pt x="301" y="4595"/>
                    <a:pt x="385" y="4829"/>
                    <a:pt x="502" y="5063"/>
                  </a:cubicBezTo>
                  <a:cubicBezTo>
                    <a:pt x="552" y="5046"/>
                    <a:pt x="168" y="3927"/>
                    <a:pt x="301" y="2506"/>
                  </a:cubicBezTo>
                  <a:cubicBezTo>
                    <a:pt x="418" y="1069"/>
                    <a:pt x="987" y="33"/>
                    <a:pt x="9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093;p34">
              <a:extLst>
                <a:ext uri="{FF2B5EF4-FFF2-40B4-BE49-F238E27FC236}">
                  <a16:creationId xmlns:a16="http://schemas.microsoft.com/office/drawing/2014/main" id="{F7A04C7C-2343-4DFD-A673-96248F69A362}"/>
                </a:ext>
              </a:extLst>
            </p:cNvPr>
            <p:cNvSpPr/>
            <p:nvPr/>
          </p:nvSpPr>
          <p:spPr>
            <a:xfrm>
              <a:off x="5300592" y="1918368"/>
              <a:ext cx="158007" cy="111438"/>
            </a:xfrm>
            <a:custGeom>
              <a:avLst/>
              <a:gdLst/>
              <a:ahLst/>
              <a:cxnLst/>
              <a:rect l="l" t="t" r="r" b="b"/>
              <a:pathLst>
                <a:path w="4930" h="3477" extrusionOk="0">
                  <a:moveTo>
                    <a:pt x="970" y="1"/>
                  </a:moveTo>
                  <a:cubicBezTo>
                    <a:pt x="719" y="1"/>
                    <a:pt x="485" y="18"/>
                    <a:pt x="251" y="68"/>
                  </a:cubicBezTo>
                  <a:cubicBezTo>
                    <a:pt x="168" y="84"/>
                    <a:pt x="67" y="101"/>
                    <a:pt x="0" y="134"/>
                  </a:cubicBezTo>
                  <a:cubicBezTo>
                    <a:pt x="0" y="140"/>
                    <a:pt x="11" y="142"/>
                    <a:pt x="32" y="142"/>
                  </a:cubicBezTo>
                  <a:cubicBezTo>
                    <a:pt x="121" y="142"/>
                    <a:pt x="398" y="99"/>
                    <a:pt x="809" y="99"/>
                  </a:cubicBezTo>
                  <a:cubicBezTo>
                    <a:pt x="860" y="99"/>
                    <a:pt x="914" y="100"/>
                    <a:pt x="970" y="101"/>
                  </a:cubicBezTo>
                  <a:cubicBezTo>
                    <a:pt x="2540" y="168"/>
                    <a:pt x="3944" y="1120"/>
                    <a:pt x="4595" y="2574"/>
                  </a:cubicBezTo>
                  <a:cubicBezTo>
                    <a:pt x="4841" y="3097"/>
                    <a:pt x="4894" y="3477"/>
                    <a:pt x="4927" y="3477"/>
                  </a:cubicBezTo>
                  <a:cubicBezTo>
                    <a:pt x="4928" y="3477"/>
                    <a:pt x="4929" y="3477"/>
                    <a:pt x="4929" y="3476"/>
                  </a:cubicBezTo>
                  <a:cubicBezTo>
                    <a:pt x="4929" y="3393"/>
                    <a:pt x="4929" y="3309"/>
                    <a:pt x="4896" y="3209"/>
                  </a:cubicBezTo>
                  <a:cubicBezTo>
                    <a:pt x="4863" y="2975"/>
                    <a:pt x="4796" y="2741"/>
                    <a:pt x="4696" y="2524"/>
                  </a:cubicBezTo>
                  <a:cubicBezTo>
                    <a:pt x="4094" y="1003"/>
                    <a:pt x="2607" y="1"/>
                    <a:pt x="9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094;p34">
              <a:extLst>
                <a:ext uri="{FF2B5EF4-FFF2-40B4-BE49-F238E27FC236}">
                  <a16:creationId xmlns:a16="http://schemas.microsoft.com/office/drawing/2014/main" id="{A1385E26-CD59-41C3-AB58-97DABF77254F}"/>
                </a:ext>
              </a:extLst>
            </p:cNvPr>
            <p:cNvSpPr/>
            <p:nvPr/>
          </p:nvSpPr>
          <p:spPr>
            <a:xfrm>
              <a:off x="5176366" y="1869877"/>
              <a:ext cx="46601" cy="44806"/>
            </a:xfrm>
            <a:custGeom>
              <a:avLst/>
              <a:gdLst/>
              <a:ahLst/>
              <a:cxnLst/>
              <a:rect l="l" t="t" r="r" b="b"/>
              <a:pathLst>
                <a:path w="1454" h="1398" extrusionOk="0">
                  <a:moveTo>
                    <a:pt x="42" y="1"/>
                  </a:moveTo>
                  <a:cubicBezTo>
                    <a:pt x="27" y="1"/>
                    <a:pt x="19" y="4"/>
                    <a:pt x="17" y="10"/>
                  </a:cubicBezTo>
                  <a:cubicBezTo>
                    <a:pt x="0" y="43"/>
                    <a:pt x="401" y="244"/>
                    <a:pt x="785" y="628"/>
                  </a:cubicBezTo>
                  <a:cubicBezTo>
                    <a:pt x="1162" y="1005"/>
                    <a:pt x="1362" y="1397"/>
                    <a:pt x="1401" y="1397"/>
                  </a:cubicBezTo>
                  <a:cubicBezTo>
                    <a:pt x="1402" y="1397"/>
                    <a:pt x="1403" y="1397"/>
                    <a:pt x="1404" y="1397"/>
                  </a:cubicBezTo>
                  <a:cubicBezTo>
                    <a:pt x="1454" y="1380"/>
                    <a:pt x="1303" y="929"/>
                    <a:pt x="902" y="528"/>
                  </a:cubicBezTo>
                  <a:cubicBezTo>
                    <a:pt x="536" y="161"/>
                    <a:pt x="144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095;p34">
              <a:extLst>
                <a:ext uri="{FF2B5EF4-FFF2-40B4-BE49-F238E27FC236}">
                  <a16:creationId xmlns:a16="http://schemas.microsoft.com/office/drawing/2014/main" id="{F62F2D91-FDD5-4DCA-B884-59295C0AB87E}"/>
                </a:ext>
              </a:extLst>
            </p:cNvPr>
            <p:cNvSpPr/>
            <p:nvPr/>
          </p:nvSpPr>
          <p:spPr>
            <a:xfrm>
              <a:off x="5215980" y="1870165"/>
              <a:ext cx="9679" cy="46665"/>
            </a:xfrm>
            <a:custGeom>
              <a:avLst/>
              <a:gdLst/>
              <a:ahLst/>
              <a:cxnLst/>
              <a:rect l="l" t="t" r="r" b="b"/>
              <a:pathLst>
                <a:path w="302" h="1456" extrusionOk="0">
                  <a:moveTo>
                    <a:pt x="214" y="0"/>
                  </a:moveTo>
                  <a:cubicBezTo>
                    <a:pt x="159" y="0"/>
                    <a:pt x="1" y="313"/>
                    <a:pt x="17" y="736"/>
                  </a:cubicBezTo>
                  <a:cubicBezTo>
                    <a:pt x="33" y="1159"/>
                    <a:pt x="224" y="1455"/>
                    <a:pt x="265" y="1455"/>
                  </a:cubicBezTo>
                  <a:cubicBezTo>
                    <a:pt x="266" y="1455"/>
                    <a:pt x="267" y="1455"/>
                    <a:pt x="268" y="1455"/>
                  </a:cubicBezTo>
                  <a:cubicBezTo>
                    <a:pt x="301" y="1438"/>
                    <a:pt x="184" y="1121"/>
                    <a:pt x="184" y="736"/>
                  </a:cubicBezTo>
                  <a:cubicBezTo>
                    <a:pt x="168" y="335"/>
                    <a:pt x="251" y="18"/>
                    <a:pt x="218" y="1"/>
                  </a:cubicBezTo>
                  <a:cubicBezTo>
                    <a:pt x="216" y="1"/>
                    <a:pt x="215" y="0"/>
                    <a:pt x="2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096;p34">
              <a:extLst>
                <a:ext uri="{FF2B5EF4-FFF2-40B4-BE49-F238E27FC236}">
                  <a16:creationId xmlns:a16="http://schemas.microsoft.com/office/drawing/2014/main" id="{349B7565-8082-464C-9483-FBD5F5F38353}"/>
                </a:ext>
              </a:extLst>
            </p:cNvPr>
            <p:cNvSpPr/>
            <p:nvPr/>
          </p:nvSpPr>
          <p:spPr>
            <a:xfrm>
              <a:off x="4884486" y="2421137"/>
              <a:ext cx="827403" cy="966692"/>
            </a:xfrm>
            <a:custGeom>
              <a:avLst/>
              <a:gdLst/>
              <a:ahLst/>
              <a:cxnLst/>
              <a:rect l="l" t="t" r="r" b="b"/>
              <a:pathLst>
                <a:path w="25816" h="30162" extrusionOk="0">
                  <a:moveTo>
                    <a:pt x="10274" y="0"/>
                  </a:moveTo>
                  <a:cubicBezTo>
                    <a:pt x="10173" y="0"/>
                    <a:pt x="10074" y="1"/>
                    <a:pt x="9976" y="3"/>
                  </a:cubicBezTo>
                  <a:cubicBezTo>
                    <a:pt x="6434" y="37"/>
                    <a:pt x="1237" y="2242"/>
                    <a:pt x="536" y="5717"/>
                  </a:cubicBezTo>
                  <a:cubicBezTo>
                    <a:pt x="1" y="8357"/>
                    <a:pt x="519" y="13019"/>
                    <a:pt x="519" y="18700"/>
                  </a:cubicBezTo>
                  <a:lnTo>
                    <a:pt x="970" y="29544"/>
                  </a:lnTo>
                  <a:lnTo>
                    <a:pt x="19082" y="30162"/>
                  </a:lnTo>
                  <a:lnTo>
                    <a:pt x="18514" y="14172"/>
                  </a:lnTo>
                  <a:lnTo>
                    <a:pt x="19500" y="17530"/>
                  </a:lnTo>
                  <a:lnTo>
                    <a:pt x="25816" y="14673"/>
                  </a:lnTo>
                  <a:cubicBezTo>
                    <a:pt x="25582" y="13971"/>
                    <a:pt x="24546" y="10830"/>
                    <a:pt x="22541" y="5851"/>
                  </a:cubicBezTo>
                  <a:cubicBezTo>
                    <a:pt x="21438" y="3077"/>
                    <a:pt x="18948" y="1089"/>
                    <a:pt x="16008" y="588"/>
                  </a:cubicBezTo>
                  <a:cubicBezTo>
                    <a:pt x="14053" y="257"/>
                    <a:pt x="11950" y="0"/>
                    <a:pt x="1027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097;p34">
              <a:extLst>
                <a:ext uri="{FF2B5EF4-FFF2-40B4-BE49-F238E27FC236}">
                  <a16:creationId xmlns:a16="http://schemas.microsoft.com/office/drawing/2014/main" id="{E3C2B9C0-2406-4BD5-A183-8FC3AE8A624C}"/>
                </a:ext>
              </a:extLst>
            </p:cNvPr>
            <p:cNvSpPr/>
            <p:nvPr/>
          </p:nvSpPr>
          <p:spPr>
            <a:xfrm>
              <a:off x="4901633" y="2933680"/>
              <a:ext cx="430592" cy="480397"/>
            </a:xfrm>
            <a:custGeom>
              <a:avLst/>
              <a:gdLst/>
              <a:ahLst/>
              <a:cxnLst/>
              <a:rect l="l" t="t" r="r" b="b"/>
              <a:pathLst>
                <a:path w="13435" h="14989" extrusionOk="0">
                  <a:moveTo>
                    <a:pt x="8183" y="1"/>
                  </a:moveTo>
                  <a:cubicBezTo>
                    <a:pt x="7692" y="1"/>
                    <a:pt x="7194" y="39"/>
                    <a:pt x="6717" y="68"/>
                  </a:cubicBezTo>
                  <a:cubicBezTo>
                    <a:pt x="5180" y="159"/>
                    <a:pt x="3643" y="398"/>
                    <a:pt x="2122" y="398"/>
                  </a:cubicBezTo>
                  <a:cubicBezTo>
                    <a:pt x="1411" y="398"/>
                    <a:pt x="703" y="345"/>
                    <a:pt x="1" y="202"/>
                  </a:cubicBezTo>
                  <a:lnTo>
                    <a:pt x="1" y="202"/>
                  </a:lnTo>
                  <a:lnTo>
                    <a:pt x="2524" y="14989"/>
                  </a:lnTo>
                  <a:lnTo>
                    <a:pt x="13434" y="14337"/>
                  </a:lnTo>
                  <a:cubicBezTo>
                    <a:pt x="13217" y="10210"/>
                    <a:pt x="13050" y="7520"/>
                    <a:pt x="12098" y="3510"/>
                  </a:cubicBezTo>
                  <a:cubicBezTo>
                    <a:pt x="11864" y="2457"/>
                    <a:pt x="11513" y="1338"/>
                    <a:pt x="10661" y="670"/>
                  </a:cubicBezTo>
                  <a:cubicBezTo>
                    <a:pt x="9968" y="128"/>
                    <a:pt x="9086" y="1"/>
                    <a:pt x="8183" y="1"/>
                  </a:cubicBezTo>
                  <a:close/>
                </a:path>
              </a:pathLst>
            </a:custGeom>
            <a:solidFill>
              <a:srgbClr val="263238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098;p34">
              <a:extLst>
                <a:ext uri="{FF2B5EF4-FFF2-40B4-BE49-F238E27FC236}">
                  <a16:creationId xmlns:a16="http://schemas.microsoft.com/office/drawing/2014/main" id="{533F2E94-CFA3-43D0-A7FD-65B43E738E7E}"/>
                </a:ext>
              </a:extLst>
            </p:cNvPr>
            <p:cNvSpPr/>
            <p:nvPr/>
          </p:nvSpPr>
          <p:spPr>
            <a:xfrm>
              <a:off x="4909133" y="2573310"/>
              <a:ext cx="680678" cy="4840"/>
            </a:xfrm>
            <a:custGeom>
              <a:avLst/>
              <a:gdLst/>
              <a:ahLst/>
              <a:cxnLst/>
              <a:rect l="l" t="t" r="r" b="b"/>
              <a:pathLst>
                <a:path w="21238" h="151" extrusionOk="0">
                  <a:moveTo>
                    <a:pt x="10627" y="0"/>
                  </a:moveTo>
                  <a:cubicBezTo>
                    <a:pt x="4746" y="0"/>
                    <a:pt x="0" y="34"/>
                    <a:pt x="0" y="67"/>
                  </a:cubicBezTo>
                  <a:cubicBezTo>
                    <a:pt x="0" y="117"/>
                    <a:pt x="4762" y="151"/>
                    <a:pt x="10627" y="151"/>
                  </a:cubicBezTo>
                  <a:cubicBezTo>
                    <a:pt x="16492" y="151"/>
                    <a:pt x="21237" y="117"/>
                    <a:pt x="21237" y="67"/>
                  </a:cubicBezTo>
                  <a:cubicBezTo>
                    <a:pt x="21237" y="34"/>
                    <a:pt x="16492" y="0"/>
                    <a:pt x="106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099;p34">
              <a:extLst>
                <a:ext uri="{FF2B5EF4-FFF2-40B4-BE49-F238E27FC236}">
                  <a16:creationId xmlns:a16="http://schemas.microsoft.com/office/drawing/2014/main" id="{90865C6A-E6AD-4197-A4BD-21A2BE0F7A8F}"/>
                </a:ext>
              </a:extLst>
            </p:cNvPr>
            <p:cNvSpPr/>
            <p:nvPr/>
          </p:nvSpPr>
          <p:spPr>
            <a:xfrm>
              <a:off x="4891986" y="2670774"/>
              <a:ext cx="740643" cy="4840"/>
            </a:xfrm>
            <a:custGeom>
              <a:avLst/>
              <a:gdLst/>
              <a:ahLst/>
              <a:cxnLst/>
              <a:rect l="l" t="t" r="r" b="b"/>
              <a:pathLst>
                <a:path w="23109" h="151" extrusionOk="0">
                  <a:moveTo>
                    <a:pt x="11546" y="0"/>
                  </a:moveTo>
                  <a:cubicBezTo>
                    <a:pt x="5164" y="0"/>
                    <a:pt x="1" y="34"/>
                    <a:pt x="1" y="67"/>
                  </a:cubicBezTo>
                  <a:cubicBezTo>
                    <a:pt x="1" y="117"/>
                    <a:pt x="5164" y="151"/>
                    <a:pt x="11546" y="151"/>
                  </a:cubicBezTo>
                  <a:cubicBezTo>
                    <a:pt x="17929" y="151"/>
                    <a:pt x="23109" y="117"/>
                    <a:pt x="23109" y="67"/>
                  </a:cubicBezTo>
                  <a:cubicBezTo>
                    <a:pt x="23109" y="34"/>
                    <a:pt x="17929" y="0"/>
                    <a:pt x="115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100;p34">
              <a:extLst>
                <a:ext uri="{FF2B5EF4-FFF2-40B4-BE49-F238E27FC236}">
                  <a16:creationId xmlns:a16="http://schemas.microsoft.com/office/drawing/2014/main" id="{97C18903-77C7-4F49-A76C-4462B3693E36}"/>
                </a:ext>
              </a:extLst>
            </p:cNvPr>
            <p:cNvSpPr/>
            <p:nvPr/>
          </p:nvSpPr>
          <p:spPr>
            <a:xfrm>
              <a:off x="4895736" y="2792853"/>
              <a:ext cx="789904" cy="5384"/>
            </a:xfrm>
            <a:custGeom>
              <a:avLst/>
              <a:gdLst/>
              <a:ahLst/>
              <a:cxnLst/>
              <a:rect l="l" t="t" r="r" b="b"/>
              <a:pathLst>
                <a:path w="24646" h="168" extrusionOk="0">
                  <a:moveTo>
                    <a:pt x="12315" y="1"/>
                  </a:moveTo>
                  <a:cubicBezTo>
                    <a:pt x="5515" y="1"/>
                    <a:pt x="1" y="34"/>
                    <a:pt x="1" y="84"/>
                  </a:cubicBezTo>
                  <a:cubicBezTo>
                    <a:pt x="1" y="135"/>
                    <a:pt x="5515" y="168"/>
                    <a:pt x="12315" y="168"/>
                  </a:cubicBezTo>
                  <a:cubicBezTo>
                    <a:pt x="19132" y="168"/>
                    <a:pt x="24646" y="135"/>
                    <a:pt x="24646" y="84"/>
                  </a:cubicBezTo>
                  <a:cubicBezTo>
                    <a:pt x="24646" y="34"/>
                    <a:pt x="19132" y="1"/>
                    <a:pt x="123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101;p34">
              <a:extLst>
                <a:ext uri="{FF2B5EF4-FFF2-40B4-BE49-F238E27FC236}">
                  <a16:creationId xmlns:a16="http://schemas.microsoft.com/office/drawing/2014/main" id="{914AF063-2702-4412-AF98-5BD4AE363DBB}"/>
                </a:ext>
              </a:extLst>
            </p:cNvPr>
            <p:cNvSpPr/>
            <p:nvPr/>
          </p:nvSpPr>
          <p:spPr>
            <a:xfrm>
              <a:off x="5226684" y="2925123"/>
              <a:ext cx="246913" cy="4872"/>
            </a:xfrm>
            <a:custGeom>
              <a:avLst/>
              <a:gdLst/>
              <a:ahLst/>
              <a:cxnLst/>
              <a:rect l="l" t="t" r="r" b="b"/>
              <a:pathLst>
                <a:path w="7704" h="152" extrusionOk="0">
                  <a:moveTo>
                    <a:pt x="3844" y="1"/>
                  </a:moveTo>
                  <a:cubicBezTo>
                    <a:pt x="1722" y="1"/>
                    <a:pt x="1" y="34"/>
                    <a:pt x="1" y="68"/>
                  </a:cubicBezTo>
                  <a:cubicBezTo>
                    <a:pt x="1" y="118"/>
                    <a:pt x="1722" y="151"/>
                    <a:pt x="3844" y="151"/>
                  </a:cubicBezTo>
                  <a:cubicBezTo>
                    <a:pt x="5966" y="151"/>
                    <a:pt x="7703" y="118"/>
                    <a:pt x="7703" y="68"/>
                  </a:cubicBezTo>
                  <a:cubicBezTo>
                    <a:pt x="7703" y="34"/>
                    <a:pt x="5966" y="1"/>
                    <a:pt x="384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102;p34">
              <a:extLst>
                <a:ext uri="{FF2B5EF4-FFF2-40B4-BE49-F238E27FC236}">
                  <a16:creationId xmlns:a16="http://schemas.microsoft.com/office/drawing/2014/main" id="{1E9160D9-D048-479A-8B07-31325A0799A6}"/>
                </a:ext>
              </a:extLst>
            </p:cNvPr>
            <p:cNvSpPr/>
            <p:nvPr/>
          </p:nvSpPr>
          <p:spPr>
            <a:xfrm>
              <a:off x="5226684" y="3066848"/>
              <a:ext cx="258163" cy="5256"/>
            </a:xfrm>
            <a:custGeom>
              <a:avLst/>
              <a:gdLst/>
              <a:ahLst/>
              <a:cxnLst/>
              <a:rect l="l" t="t" r="r" b="b"/>
              <a:pathLst>
                <a:path w="8055" h="164" extrusionOk="0">
                  <a:moveTo>
                    <a:pt x="2461" y="0"/>
                  </a:moveTo>
                  <a:cubicBezTo>
                    <a:pt x="1016" y="0"/>
                    <a:pt x="1" y="19"/>
                    <a:pt x="1" y="57"/>
                  </a:cubicBezTo>
                  <a:cubicBezTo>
                    <a:pt x="1" y="90"/>
                    <a:pt x="1805" y="140"/>
                    <a:pt x="4027" y="157"/>
                  </a:cubicBezTo>
                  <a:cubicBezTo>
                    <a:pt x="4623" y="161"/>
                    <a:pt x="5188" y="164"/>
                    <a:pt x="5697" y="164"/>
                  </a:cubicBezTo>
                  <a:cubicBezTo>
                    <a:pt x="7087" y="164"/>
                    <a:pt x="8054" y="148"/>
                    <a:pt x="8054" y="124"/>
                  </a:cubicBezTo>
                  <a:cubicBezTo>
                    <a:pt x="8054" y="73"/>
                    <a:pt x="6250" y="23"/>
                    <a:pt x="4027" y="7"/>
                  </a:cubicBezTo>
                  <a:cubicBezTo>
                    <a:pt x="3472" y="2"/>
                    <a:pt x="2942" y="0"/>
                    <a:pt x="24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103;p34">
              <a:extLst>
                <a:ext uri="{FF2B5EF4-FFF2-40B4-BE49-F238E27FC236}">
                  <a16:creationId xmlns:a16="http://schemas.microsoft.com/office/drawing/2014/main" id="{E4ACE18E-464D-4F9F-9D6C-85439115D026}"/>
                </a:ext>
              </a:extLst>
            </p:cNvPr>
            <p:cNvSpPr/>
            <p:nvPr/>
          </p:nvSpPr>
          <p:spPr>
            <a:xfrm>
              <a:off x="5232037" y="3181106"/>
              <a:ext cx="258676" cy="6666"/>
            </a:xfrm>
            <a:custGeom>
              <a:avLst/>
              <a:gdLst/>
              <a:ahLst/>
              <a:cxnLst/>
              <a:rect l="l" t="t" r="r" b="b"/>
              <a:pathLst>
                <a:path w="8071" h="208" extrusionOk="0">
                  <a:moveTo>
                    <a:pt x="4028" y="1"/>
                  </a:moveTo>
                  <a:cubicBezTo>
                    <a:pt x="2925" y="1"/>
                    <a:pt x="1906" y="34"/>
                    <a:pt x="1187" y="67"/>
                  </a:cubicBezTo>
                  <a:cubicBezTo>
                    <a:pt x="819" y="101"/>
                    <a:pt x="519" y="117"/>
                    <a:pt x="318" y="134"/>
                  </a:cubicBezTo>
                  <a:cubicBezTo>
                    <a:pt x="218" y="134"/>
                    <a:pt x="118" y="151"/>
                    <a:pt x="1" y="184"/>
                  </a:cubicBezTo>
                  <a:cubicBezTo>
                    <a:pt x="83" y="196"/>
                    <a:pt x="158" y="208"/>
                    <a:pt x="230" y="208"/>
                  </a:cubicBezTo>
                  <a:cubicBezTo>
                    <a:pt x="259" y="208"/>
                    <a:pt x="289" y="206"/>
                    <a:pt x="318" y="201"/>
                  </a:cubicBezTo>
                  <a:cubicBezTo>
                    <a:pt x="569" y="201"/>
                    <a:pt x="853" y="184"/>
                    <a:pt x="1187" y="184"/>
                  </a:cubicBezTo>
                  <a:cubicBezTo>
                    <a:pt x="1922" y="168"/>
                    <a:pt x="2925" y="151"/>
                    <a:pt x="4028" y="151"/>
                  </a:cubicBezTo>
                  <a:cubicBezTo>
                    <a:pt x="5147" y="151"/>
                    <a:pt x="6150" y="168"/>
                    <a:pt x="6885" y="184"/>
                  </a:cubicBezTo>
                  <a:cubicBezTo>
                    <a:pt x="7219" y="201"/>
                    <a:pt x="7503" y="201"/>
                    <a:pt x="7737" y="201"/>
                  </a:cubicBezTo>
                  <a:cubicBezTo>
                    <a:pt x="7771" y="206"/>
                    <a:pt x="7804" y="208"/>
                    <a:pt x="7836" y="208"/>
                  </a:cubicBezTo>
                  <a:cubicBezTo>
                    <a:pt x="7914" y="208"/>
                    <a:pt x="7988" y="196"/>
                    <a:pt x="8071" y="184"/>
                  </a:cubicBezTo>
                  <a:lnTo>
                    <a:pt x="8054" y="184"/>
                  </a:lnTo>
                  <a:cubicBezTo>
                    <a:pt x="7954" y="168"/>
                    <a:pt x="7854" y="151"/>
                    <a:pt x="7754" y="151"/>
                  </a:cubicBezTo>
                  <a:cubicBezTo>
                    <a:pt x="7553" y="117"/>
                    <a:pt x="7252" y="101"/>
                    <a:pt x="6885" y="84"/>
                  </a:cubicBezTo>
                  <a:cubicBezTo>
                    <a:pt x="6150" y="34"/>
                    <a:pt x="5147" y="1"/>
                    <a:pt x="402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104;p34">
              <a:extLst>
                <a:ext uri="{FF2B5EF4-FFF2-40B4-BE49-F238E27FC236}">
                  <a16:creationId xmlns:a16="http://schemas.microsoft.com/office/drawing/2014/main" id="{52231FA4-C8BC-4409-833B-6CA7A1FAF2DD}"/>
                </a:ext>
              </a:extLst>
            </p:cNvPr>
            <p:cNvSpPr/>
            <p:nvPr/>
          </p:nvSpPr>
          <p:spPr>
            <a:xfrm>
              <a:off x="5234184" y="3279115"/>
              <a:ext cx="254413" cy="4840"/>
            </a:xfrm>
            <a:custGeom>
              <a:avLst/>
              <a:gdLst/>
              <a:ahLst/>
              <a:cxnLst/>
              <a:rect l="l" t="t" r="r" b="b"/>
              <a:pathLst>
                <a:path w="7938" h="151" extrusionOk="0">
                  <a:moveTo>
                    <a:pt x="3977" y="0"/>
                  </a:moveTo>
                  <a:cubicBezTo>
                    <a:pt x="1772" y="0"/>
                    <a:pt x="1" y="34"/>
                    <a:pt x="1" y="67"/>
                  </a:cubicBezTo>
                  <a:cubicBezTo>
                    <a:pt x="1" y="117"/>
                    <a:pt x="1772" y="151"/>
                    <a:pt x="3977" y="151"/>
                  </a:cubicBezTo>
                  <a:cubicBezTo>
                    <a:pt x="6166" y="151"/>
                    <a:pt x="7937" y="117"/>
                    <a:pt x="7937" y="67"/>
                  </a:cubicBezTo>
                  <a:cubicBezTo>
                    <a:pt x="7937" y="34"/>
                    <a:pt x="6166" y="0"/>
                    <a:pt x="397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105;p34">
              <a:extLst>
                <a:ext uri="{FF2B5EF4-FFF2-40B4-BE49-F238E27FC236}">
                  <a16:creationId xmlns:a16="http://schemas.microsoft.com/office/drawing/2014/main" id="{E0E6D91A-5DFD-4640-B3BA-C7D177D6C89A}"/>
                </a:ext>
              </a:extLst>
            </p:cNvPr>
            <p:cNvSpPr/>
            <p:nvPr/>
          </p:nvSpPr>
          <p:spPr>
            <a:xfrm>
              <a:off x="5006597" y="2477449"/>
              <a:ext cx="499115" cy="4840"/>
            </a:xfrm>
            <a:custGeom>
              <a:avLst/>
              <a:gdLst/>
              <a:ahLst/>
              <a:cxnLst/>
              <a:rect l="l" t="t" r="r" b="b"/>
              <a:pathLst>
                <a:path w="15573" h="151" extrusionOk="0">
                  <a:moveTo>
                    <a:pt x="7787" y="1"/>
                  </a:moveTo>
                  <a:cubicBezTo>
                    <a:pt x="3493" y="1"/>
                    <a:pt x="0" y="34"/>
                    <a:pt x="0" y="84"/>
                  </a:cubicBezTo>
                  <a:cubicBezTo>
                    <a:pt x="0" y="117"/>
                    <a:pt x="3493" y="151"/>
                    <a:pt x="7787" y="151"/>
                  </a:cubicBezTo>
                  <a:cubicBezTo>
                    <a:pt x="12097" y="151"/>
                    <a:pt x="15573" y="117"/>
                    <a:pt x="15573" y="84"/>
                  </a:cubicBezTo>
                  <a:cubicBezTo>
                    <a:pt x="15573" y="34"/>
                    <a:pt x="12097" y="1"/>
                    <a:pt x="77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106;p34">
              <a:extLst>
                <a:ext uri="{FF2B5EF4-FFF2-40B4-BE49-F238E27FC236}">
                  <a16:creationId xmlns:a16="http://schemas.microsoft.com/office/drawing/2014/main" id="{D356A866-19B7-45A4-A5D9-063FDB0648AD}"/>
                </a:ext>
              </a:extLst>
            </p:cNvPr>
            <p:cNvSpPr/>
            <p:nvPr/>
          </p:nvSpPr>
          <p:spPr>
            <a:xfrm>
              <a:off x="5417862" y="2497800"/>
              <a:ext cx="74997" cy="373286"/>
            </a:xfrm>
            <a:custGeom>
              <a:avLst/>
              <a:gdLst/>
              <a:ahLst/>
              <a:cxnLst/>
              <a:rect l="l" t="t" r="r" b="b"/>
              <a:pathLst>
                <a:path w="2340" h="11647" extrusionOk="0">
                  <a:moveTo>
                    <a:pt x="2340" y="0"/>
                  </a:moveTo>
                  <a:cubicBezTo>
                    <a:pt x="2290" y="0"/>
                    <a:pt x="2240" y="0"/>
                    <a:pt x="2206" y="17"/>
                  </a:cubicBezTo>
                  <a:cubicBezTo>
                    <a:pt x="2072" y="34"/>
                    <a:pt x="1956" y="51"/>
                    <a:pt x="1839" y="101"/>
                  </a:cubicBezTo>
                  <a:cubicBezTo>
                    <a:pt x="1387" y="268"/>
                    <a:pt x="1003" y="552"/>
                    <a:pt x="719" y="936"/>
                  </a:cubicBezTo>
                  <a:cubicBezTo>
                    <a:pt x="301" y="1504"/>
                    <a:pt x="67" y="2173"/>
                    <a:pt x="34" y="2874"/>
                  </a:cubicBezTo>
                  <a:cubicBezTo>
                    <a:pt x="1" y="3726"/>
                    <a:pt x="67" y="4562"/>
                    <a:pt x="218" y="5397"/>
                  </a:cubicBezTo>
                  <a:cubicBezTo>
                    <a:pt x="468" y="6901"/>
                    <a:pt x="836" y="8388"/>
                    <a:pt x="1287" y="9842"/>
                  </a:cubicBezTo>
                  <a:cubicBezTo>
                    <a:pt x="1454" y="10393"/>
                    <a:pt x="1588" y="10844"/>
                    <a:pt x="1688" y="11162"/>
                  </a:cubicBezTo>
                  <a:cubicBezTo>
                    <a:pt x="1738" y="11329"/>
                    <a:pt x="1805" y="11479"/>
                    <a:pt x="1872" y="11646"/>
                  </a:cubicBezTo>
                  <a:cubicBezTo>
                    <a:pt x="1839" y="11479"/>
                    <a:pt x="1805" y="11312"/>
                    <a:pt x="1755" y="11145"/>
                  </a:cubicBezTo>
                  <a:cubicBezTo>
                    <a:pt x="1655" y="10811"/>
                    <a:pt x="1538" y="10360"/>
                    <a:pt x="1387" y="9808"/>
                  </a:cubicBezTo>
                  <a:cubicBezTo>
                    <a:pt x="970" y="8355"/>
                    <a:pt x="636" y="6868"/>
                    <a:pt x="368" y="5364"/>
                  </a:cubicBezTo>
                  <a:cubicBezTo>
                    <a:pt x="218" y="4545"/>
                    <a:pt x="168" y="3710"/>
                    <a:pt x="184" y="2891"/>
                  </a:cubicBezTo>
                  <a:cubicBezTo>
                    <a:pt x="201" y="2206"/>
                    <a:pt x="418" y="1554"/>
                    <a:pt x="803" y="1003"/>
                  </a:cubicBezTo>
                  <a:cubicBezTo>
                    <a:pt x="1070" y="619"/>
                    <a:pt x="1438" y="335"/>
                    <a:pt x="1855" y="151"/>
                  </a:cubicBezTo>
                  <a:cubicBezTo>
                    <a:pt x="2156" y="34"/>
                    <a:pt x="2340" y="17"/>
                    <a:pt x="2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107;p34">
              <a:extLst>
                <a:ext uri="{FF2B5EF4-FFF2-40B4-BE49-F238E27FC236}">
                  <a16:creationId xmlns:a16="http://schemas.microsoft.com/office/drawing/2014/main" id="{CFA86022-6241-405B-9BA9-5E62E948E802}"/>
                </a:ext>
              </a:extLst>
            </p:cNvPr>
            <p:cNvSpPr/>
            <p:nvPr/>
          </p:nvSpPr>
          <p:spPr>
            <a:xfrm>
              <a:off x="5501417" y="2864100"/>
              <a:ext cx="204062" cy="92112"/>
            </a:xfrm>
            <a:custGeom>
              <a:avLst/>
              <a:gdLst/>
              <a:ahLst/>
              <a:cxnLst/>
              <a:rect l="l" t="t" r="r" b="b"/>
              <a:pathLst>
                <a:path w="6367" h="2874" extrusionOk="0">
                  <a:moveTo>
                    <a:pt x="6366" y="0"/>
                  </a:moveTo>
                  <a:lnTo>
                    <a:pt x="6366" y="0"/>
                  </a:lnTo>
                  <a:cubicBezTo>
                    <a:pt x="6032" y="117"/>
                    <a:pt x="5731" y="251"/>
                    <a:pt x="5430" y="418"/>
                  </a:cubicBezTo>
                  <a:cubicBezTo>
                    <a:pt x="4846" y="685"/>
                    <a:pt x="4060" y="1053"/>
                    <a:pt x="3192" y="1437"/>
                  </a:cubicBezTo>
                  <a:cubicBezTo>
                    <a:pt x="2306" y="1838"/>
                    <a:pt x="1504" y="2189"/>
                    <a:pt x="936" y="2440"/>
                  </a:cubicBezTo>
                  <a:cubicBezTo>
                    <a:pt x="618" y="2556"/>
                    <a:pt x="301" y="2707"/>
                    <a:pt x="0" y="2874"/>
                  </a:cubicBezTo>
                  <a:cubicBezTo>
                    <a:pt x="334" y="2790"/>
                    <a:pt x="652" y="2673"/>
                    <a:pt x="969" y="2540"/>
                  </a:cubicBezTo>
                  <a:cubicBezTo>
                    <a:pt x="1571" y="2306"/>
                    <a:pt x="2373" y="1988"/>
                    <a:pt x="3258" y="1587"/>
                  </a:cubicBezTo>
                  <a:cubicBezTo>
                    <a:pt x="4127" y="1186"/>
                    <a:pt x="4912" y="802"/>
                    <a:pt x="5481" y="501"/>
                  </a:cubicBezTo>
                  <a:cubicBezTo>
                    <a:pt x="5781" y="368"/>
                    <a:pt x="6082" y="201"/>
                    <a:pt x="63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108;p34">
              <a:extLst>
                <a:ext uri="{FF2B5EF4-FFF2-40B4-BE49-F238E27FC236}">
                  <a16:creationId xmlns:a16="http://schemas.microsoft.com/office/drawing/2014/main" id="{6E69EDE5-C664-4F27-AFBF-BB7E3AD50AA0}"/>
                </a:ext>
              </a:extLst>
            </p:cNvPr>
            <p:cNvSpPr/>
            <p:nvPr/>
          </p:nvSpPr>
          <p:spPr>
            <a:xfrm>
              <a:off x="5094959" y="3373342"/>
              <a:ext cx="895413" cy="1225816"/>
            </a:xfrm>
            <a:custGeom>
              <a:avLst/>
              <a:gdLst/>
              <a:ahLst/>
              <a:cxnLst/>
              <a:rect l="l" t="t" r="r" b="b"/>
              <a:pathLst>
                <a:path w="27938" h="38247" extrusionOk="0">
                  <a:moveTo>
                    <a:pt x="17" y="1"/>
                  </a:moveTo>
                  <a:lnTo>
                    <a:pt x="0" y="8522"/>
                  </a:lnTo>
                  <a:lnTo>
                    <a:pt x="19249" y="9023"/>
                  </a:lnTo>
                  <a:lnTo>
                    <a:pt x="18630" y="37963"/>
                  </a:lnTo>
                  <a:lnTo>
                    <a:pt x="26985" y="38247"/>
                  </a:lnTo>
                  <a:lnTo>
                    <a:pt x="27887" y="7319"/>
                  </a:lnTo>
                  <a:cubicBezTo>
                    <a:pt x="27937" y="3810"/>
                    <a:pt x="25163" y="903"/>
                    <a:pt x="21655" y="76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109;p34">
              <a:extLst>
                <a:ext uri="{FF2B5EF4-FFF2-40B4-BE49-F238E27FC236}">
                  <a16:creationId xmlns:a16="http://schemas.microsoft.com/office/drawing/2014/main" id="{51143955-29B8-425B-82B0-5827AFAB521A}"/>
                </a:ext>
              </a:extLst>
            </p:cNvPr>
            <p:cNvSpPr/>
            <p:nvPr/>
          </p:nvSpPr>
          <p:spPr>
            <a:xfrm>
              <a:off x="4808464" y="3373342"/>
              <a:ext cx="895381" cy="1225816"/>
            </a:xfrm>
            <a:custGeom>
              <a:avLst/>
              <a:gdLst/>
              <a:ahLst/>
              <a:cxnLst/>
              <a:rect l="l" t="t" r="r" b="b"/>
              <a:pathLst>
                <a:path w="27937" h="38247" extrusionOk="0">
                  <a:moveTo>
                    <a:pt x="0" y="1"/>
                  </a:moveTo>
                  <a:lnTo>
                    <a:pt x="0" y="8506"/>
                  </a:lnTo>
                  <a:lnTo>
                    <a:pt x="19232" y="9023"/>
                  </a:lnTo>
                  <a:lnTo>
                    <a:pt x="18513" y="37562"/>
                  </a:lnTo>
                  <a:lnTo>
                    <a:pt x="26985" y="38247"/>
                  </a:lnTo>
                  <a:lnTo>
                    <a:pt x="27887" y="7319"/>
                  </a:lnTo>
                  <a:cubicBezTo>
                    <a:pt x="27937" y="3810"/>
                    <a:pt x="25163" y="903"/>
                    <a:pt x="21655" y="7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110;p34">
              <a:extLst>
                <a:ext uri="{FF2B5EF4-FFF2-40B4-BE49-F238E27FC236}">
                  <a16:creationId xmlns:a16="http://schemas.microsoft.com/office/drawing/2014/main" id="{6ACAE1FD-D08D-45D1-A416-8863CBD06377}"/>
                </a:ext>
              </a:extLst>
            </p:cNvPr>
            <p:cNvSpPr/>
            <p:nvPr/>
          </p:nvSpPr>
          <p:spPr>
            <a:xfrm>
              <a:off x="5259343" y="3733744"/>
              <a:ext cx="68587" cy="817211"/>
            </a:xfrm>
            <a:custGeom>
              <a:avLst/>
              <a:gdLst/>
              <a:ahLst/>
              <a:cxnLst/>
              <a:rect l="l" t="t" r="r" b="b"/>
              <a:pathLst>
                <a:path w="2140" h="25498" extrusionOk="0">
                  <a:moveTo>
                    <a:pt x="1" y="1"/>
                  </a:moveTo>
                  <a:lnTo>
                    <a:pt x="1" y="25498"/>
                  </a:lnTo>
                  <a:lnTo>
                    <a:pt x="2140" y="25498"/>
                  </a:lnTo>
                  <a:lnTo>
                    <a:pt x="214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111;p34">
              <a:extLst>
                <a:ext uri="{FF2B5EF4-FFF2-40B4-BE49-F238E27FC236}">
                  <a16:creationId xmlns:a16="http://schemas.microsoft.com/office/drawing/2014/main" id="{0A0BEC0A-62DB-4180-8939-BC67EBDF5176}"/>
                </a:ext>
              </a:extLst>
            </p:cNvPr>
            <p:cNvSpPr/>
            <p:nvPr/>
          </p:nvSpPr>
          <p:spPr>
            <a:xfrm>
              <a:off x="4686898" y="2876407"/>
              <a:ext cx="544113" cy="808109"/>
            </a:xfrm>
            <a:custGeom>
              <a:avLst/>
              <a:gdLst/>
              <a:ahLst/>
              <a:cxnLst/>
              <a:rect l="l" t="t" r="r" b="b"/>
              <a:pathLst>
                <a:path w="16977" h="25214" extrusionOk="0">
                  <a:moveTo>
                    <a:pt x="1989" y="0"/>
                  </a:moveTo>
                  <a:cubicBezTo>
                    <a:pt x="886" y="0"/>
                    <a:pt x="0" y="886"/>
                    <a:pt x="0" y="1989"/>
                  </a:cubicBezTo>
                  <a:lnTo>
                    <a:pt x="0" y="20752"/>
                  </a:lnTo>
                  <a:cubicBezTo>
                    <a:pt x="0" y="23225"/>
                    <a:pt x="2005" y="25214"/>
                    <a:pt x="4462" y="25214"/>
                  </a:cubicBezTo>
                  <a:lnTo>
                    <a:pt x="16976" y="25214"/>
                  </a:lnTo>
                  <a:lnTo>
                    <a:pt x="16976" y="1989"/>
                  </a:lnTo>
                  <a:cubicBezTo>
                    <a:pt x="16976" y="886"/>
                    <a:pt x="16074" y="0"/>
                    <a:pt x="1498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112;p34">
              <a:extLst>
                <a:ext uri="{FF2B5EF4-FFF2-40B4-BE49-F238E27FC236}">
                  <a16:creationId xmlns:a16="http://schemas.microsoft.com/office/drawing/2014/main" id="{8A2CF2B6-96B0-462E-81A3-8E373405861A}"/>
                </a:ext>
              </a:extLst>
            </p:cNvPr>
            <p:cNvSpPr/>
            <p:nvPr/>
          </p:nvSpPr>
          <p:spPr>
            <a:xfrm>
              <a:off x="4794009" y="3627723"/>
              <a:ext cx="976243" cy="106053"/>
            </a:xfrm>
            <a:custGeom>
              <a:avLst/>
              <a:gdLst/>
              <a:ahLst/>
              <a:cxnLst/>
              <a:rect l="l" t="t" r="r" b="b"/>
              <a:pathLst>
                <a:path w="30460" h="3309" extrusionOk="0">
                  <a:moveTo>
                    <a:pt x="3308" y="0"/>
                  </a:moveTo>
                  <a:cubicBezTo>
                    <a:pt x="1487" y="0"/>
                    <a:pt x="0" y="1471"/>
                    <a:pt x="0" y="3309"/>
                  </a:cubicBezTo>
                  <a:lnTo>
                    <a:pt x="30460" y="3309"/>
                  </a:lnTo>
                  <a:cubicBezTo>
                    <a:pt x="30460" y="1471"/>
                    <a:pt x="28973" y="0"/>
                    <a:pt x="271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113;p34">
              <a:extLst>
                <a:ext uri="{FF2B5EF4-FFF2-40B4-BE49-F238E27FC236}">
                  <a16:creationId xmlns:a16="http://schemas.microsoft.com/office/drawing/2014/main" id="{3B09FA33-038B-42E8-BA83-3762D0E3CC2E}"/>
                </a:ext>
              </a:extLst>
            </p:cNvPr>
            <p:cNvSpPr/>
            <p:nvPr/>
          </p:nvSpPr>
          <p:spPr>
            <a:xfrm>
              <a:off x="4820771" y="3613268"/>
              <a:ext cx="410240" cy="74132"/>
            </a:xfrm>
            <a:custGeom>
              <a:avLst/>
              <a:gdLst/>
              <a:ahLst/>
              <a:cxnLst/>
              <a:rect l="l" t="t" r="r" b="b"/>
              <a:pathLst>
                <a:path w="12800" h="2313" extrusionOk="0">
                  <a:moveTo>
                    <a:pt x="12799" y="0"/>
                  </a:moveTo>
                  <a:cubicBezTo>
                    <a:pt x="12783" y="0"/>
                    <a:pt x="12783" y="201"/>
                    <a:pt x="12699" y="552"/>
                  </a:cubicBezTo>
                  <a:cubicBezTo>
                    <a:pt x="12565" y="1020"/>
                    <a:pt x="12265" y="1437"/>
                    <a:pt x="11864" y="1738"/>
                  </a:cubicBezTo>
                  <a:cubicBezTo>
                    <a:pt x="11596" y="1938"/>
                    <a:pt x="11279" y="2072"/>
                    <a:pt x="10945" y="2122"/>
                  </a:cubicBezTo>
                  <a:cubicBezTo>
                    <a:pt x="10701" y="2154"/>
                    <a:pt x="10451" y="2166"/>
                    <a:pt x="10198" y="2166"/>
                  </a:cubicBezTo>
                  <a:cubicBezTo>
                    <a:pt x="10052" y="2166"/>
                    <a:pt x="9905" y="2162"/>
                    <a:pt x="9758" y="2156"/>
                  </a:cubicBezTo>
                  <a:lnTo>
                    <a:pt x="7035" y="2156"/>
                  </a:lnTo>
                  <a:cubicBezTo>
                    <a:pt x="5080" y="2156"/>
                    <a:pt x="3326" y="2172"/>
                    <a:pt x="2056" y="2189"/>
                  </a:cubicBezTo>
                  <a:lnTo>
                    <a:pt x="552" y="2206"/>
                  </a:lnTo>
                  <a:lnTo>
                    <a:pt x="134" y="2223"/>
                  </a:lnTo>
                  <a:cubicBezTo>
                    <a:pt x="101" y="2223"/>
                    <a:pt x="51" y="2223"/>
                    <a:pt x="1" y="2239"/>
                  </a:cubicBezTo>
                  <a:cubicBezTo>
                    <a:pt x="51" y="2256"/>
                    <a:pt x="101" y="2256"/>
                    <a:pt x="134" y="2256"/>
                  </a:cubicBezTo>
                  <a:lnTo>
                    <a:pt x="552" y="2273"/>
                  </a:lnTo>
                  <a:lnTo>
                    <a:pt x="2056" y="2289"/>
                  </a:lnTo>
                  <a:cubicBezTo>
                    <a:pt x="3326" y="2306"/>
                    <a:pt x="5080" y="2306"/>
                    <a:pt x="7035" y="2306"/>
                  </a:cubicBezTo>
                  <a:lnTo>
                    <a:pt x="9758" y="2306"/>
                  </a:lnTo>
                  <a:cubicBezTo>
                    <a:pt x="9859" y="2310"/>
                    <a:pt x="9959" y="2312"/>
                    <a:pt x="10059" y="2312"/>
                  </a:cubicBezTo>
                  <a:cubicBezTo>
                    <a:pt x="10360" y="2312"/>
                    <a:pt x="10661" y="2294"/>
                    <a:pt x="10961" y="2256"/>
                  </a:cubicBezTo>
                  <a:cubicBezTo>
                    <a:pt x="11847" y="2089"/>
                    <a:pt x="12549" y="1437"/>
                    <a:pt x="12749" y="568"/>
                  </a:cubicBezTo>
                  <a:cubicBezTo>
                    <a:pt x="12783" y="435"/>
                    <a:pt x="12799" y="284"/>
                    <a:pt x="12799" y="151"/>
                  </a:cubicBezTo>
                  <a:cubicBezTo>
                    <a:pt x="12799" y="101"/>
                    <a:pt x="12799" y="50"/>
                    <a:pt x="127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114;p34">
              <a:extLst>
                <a:ext uri="{FF2B5EF4-FFF2-40B4-BE49-F238E27FC236}">
                  <a16:creationId xmlns:a16="http://schemas.microsoft.com/office/drawing/2014/main" id="{F3A05A3B-CBC3-44C2-A140-BF54E30821E2}"/>
                </a:ext>
              </a:extLst>
            </p:cNvPr>
            <p:cNvSpPr/>
            <p:nvPr/>
          </p:nvSpPr>
          <p:spPr>
            <a:xfrm>
              <a:off x="5233639" y="3733232"/>
              <a:ext cx="119995" cy="4840"/>
            </a:xfrm>
            <a:custGeom>
              <a:avLst/>
              <a:gdLst/>
              <a:ahLst/>
              <a:cxnLst/>
              <a:rect l="l" t="t" r="r" b="b"/>
              <a:pathLst>
                <a:path w="3744" h="151" extrusionOk="0">
                  <a:moveTo>
                    <a:pt x="1872" y="0"/>
                  </a:moveTo>
                  <a:cubicBezTo>
                    <a:pt x="836" y="0"/>
                    <a:pt x="1" y="33"/>
                    <a:pt x="1" y="67"/>
                  </a:cubicBezTo>
                  <a:cubicBezTo>
                    <a:pt x="1" y="117"/>
                    <a:pt x="836" y="150"/>
                    <a:pt x="1872" y="150"/>
                  </a:cubicBezTo>
                  <a:cubicBezTo>
                    <a:pt x="2908" y="150"/>
                    <a:pt x="3744" y="117"/>
                    <a:pt x="3744" y="67"/>
                  </a:cubicBezTo>
                  <a:cubicBezTo>
                    <a:pt x="3744" y="33"/>
                    <a:pt x="2908" y="0"/>
                    <a:pt x="18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115;p34">
              <a:extLst>
                <a:ext uri="{FF2B5EF4-FFF2-40B4-BE49-F238E27FC236}">
                  <a16:creationId xmlns:a16="http://schemas.microsoft.com/office/drawing/2014/main" id="{464A4227-D79F-4608-B2B0-0DAAF5972320}"/>
                </a:ext>
              </a:extLst>
            </p:cNvPr>
            <p:cNvSpPr/>
            <p:nvPr/>
          </p:nvSpPr>
          <p:spPr>
            <a:xfrm>
              <a:off x="5153867" y="3309467"/>
              <a:ext cx="496967" cy="380401"/>
            </a:xfrm>
            <a:custGeom>
              <a:avLst/>
              <a:gdLst/>
              <a:ahLst/>
              <a:cxnLst/>
              <a:rect l="l" t="t" r="r" b="b"/>
              <a:pathLst>
                <a:path w="15506" h="11869" extrusionOk="0">
                  <a:moveTo>
                    <a:pt x="6269" y="1"/>
                  </a:moveTo>
                  <a:cubicBezTo>
                    <a:pt x="5205" y="1"/>
                    <a:pt x="4234" y="22"/>
                    <a:pt x="3392" y="22"/>
                  </a:cubicBezTo>
                  <a:cubicBezTo>
                    <a:pt x="2340" y="39"/>
                    <a:pt x="1504" y="56"/>
                    <a:pt x="903" y="72"/>
                  </a:cubicBezTo>
                  <a:cubicBezTo>
                    <a:pt x="602" y="72"/>
                    <a:pt x="301" y="89"/>
                    <a:pt x="0" y="139"/>
                  </a:cubicBezTo>
                  <a:cubicBezTo>
                    <a:pt x="301" y="189"/>
                    <a:pt x="602" y="206"/>
                    <a:pt x="903" y="206"/>
                  </a:cubicBezTo>
                  <a:cubicBezTo>
                    <a:pt x="1487" y="223"/>
                    <a:pt x="2340" y="239"/>
                    <a:pt x="3392" y="256"/>
                  </a:cubicBezTo>
                  <a:cubicBezTo>
                    <a:pt x="4445" y="273"/>
                    <a:pt x="5698" y="273"/>
                    <a:pt x="7085" y="290"/>
                  </a:cubicBezTo>
                  <a:cubicBezTo>
                    <a:pt x="7787" y="323"/>
                    <a:pt x="8505" y="440"/>
                    <a:pt x="9173" y="657"/>
                  </a:cubicBezTo>
                  <a:cubicBezTo>
                    <a:pt x="9908" y="891"/>
                    <a:pt x="10610" y="1225"/>
                    <a:pt x="11228" y="1660"/>
                  </a:cubicBezTo>
                  <a:cubicBezTo>
                    <a:pt x="11863" y="2077"/>
                    <a:pt x="12448" y="2595"/>
                    <a:pt x="12933" y="3180"/>
                  </a:cubicBezTo>
                  <a:cubicBezTo>
                    <a:pt x="13384" y="3732"/>
                    <a:pt x="13768" y="4333"/>
                    <a:pt x="14069" y="4985"/>
                  </a:cubicBezTo>
                  <a:cubicBezTo>
                    <a:pt x="14637" y="6238"/>
                    <a:pt x="14737" y="7491"/>
                    <a:pt x="14904" y="8527"/>
                  </a:cubicBezTo>
                  <a:cubicBezTo>
                    <a:pt x="15071" y="9563"/>
                    <a:pt x="15205" y="10398"/>
                    <a:pt x="15305" y="10983"/>
                  </a:cubicBezTo>
                  <a:cubicBezTo>
                    <a:pt x="15339" y="11284"/>
                    <a:pt x="15406" y="11585"/>
                    <a:pt x="15506" y="11869"/>
                  </a:cubicBezTo>
                  <a:cubicBezTo>
                    <a:pt x="15506" y="11568"/>
                    <a:pt x="15489" y="11267"/>
                    <a:pt x="15439" y="10966"/>
                  </a:cubicBezTo>
                  <a:cubicBezTo>
                    <a:pt x="15372" y="10382"/>
                    <a:pt x="15272" y="9529"/>
                    <a:pt x="15138" y="8493"/>
                  </a:cubicBezTo>
                  <a:cubicBezTo>
                    <a:pt x="15055" y="7976"/>
                    <a:pt x="15005" y="7407"/>
                    <a:pt x="14888" y="6789"/>
                  </a:cubicBezTo>
                  <a:cubicBezTo>
                    <a:pt x="14871" y="6639"/>
                    <a:pt x="14838" y="6472"/>
                    <a:pt x="14804" y="6321"/>
                  </a:cubicBezTo>
                  <a:cubicBezTo>
                    <a:pt x="14771" y="6154"/>
                    <a:pt x="14721" y="6004"/>
                    <a:pt x="14670" y="5837"/>
                  </a:cubicBezTo>
                  <a:lnTo>
                    <a:pt x="14604" y="5603"/>
                  </a:lnTo>
                  <a:cubicBezTo>
                    <a:pt x="14587" y="5519"/>
                    <a:pt x="14553" y="5436"/>
                    <a:pt x="14520" y="5352"/>
                  </a:cubicBezTo>
                  <a:cubicBezTo>
                    <a:pt x="14453" y="5202"/>
                    <a:pt x="14403" y="5035"/>
                    <a:pt x="14336" y="4868"/>
                  </a:cubicBezTo>
                  <a:cubicBezTo>
                    <a:pt x="14019" y="4199"/>
                    <a:pt x="13635" y="3564"/>
                    <a:pt x="13167" y="2980"/>
                  </a:cubicBezTo>
                  <a:cubicBezTo>
                    <a:pt x="12665" y="2378"/>
                    <a:pt x="12064" y="1827"/>
                    <a:pt x="11412" y="1392"/>
                  </a:cubicBezTo>
                  <a:cubicBezTo>
                    <a:pt x="10761" y="941"/>
                    <a:pt x="10025" y="590"/>
                    <a:pt x="9274" y="373"/>
                  </a:cubicBezTo>
                  <a:cubicBezTo>
                    <a:pt x="8555" y="139"/>
                    <a:pt x="7837" y="22"/>
                    <a:pt x="7085" y="6"/>
                  </a:cubicBezTo>
                  <a:cubicBezTo>
                    <a:pt x="6807" y="2"/>
                    <a:pt x="6535" y="1"/>
                    <a:pt x="626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116;p34">
              <a:extLst>
                <a:ext uri="{FF2B5EF4-FFF2-40B4-BE49-F238E27FC236}">
                  <a16:creationId xmlns:a16="http://schemas.microsoft.com/office/drawing/2014/main" id="{76A6AB78-ABB9-4F5A-A060-B5BF98277485}"/>
                </a:ext>
              </a:extLst>
            </p:cNvPr>
            <p:cNvSpPr/>
            <p:nvPr/>
          </p:nvSpPr>
          <p:spPr>
            <a:xfrm>
              <a:off x="4991597" y="4323881"/>
              <a:ext cx="601418" cy="301526"/>
            </a:xfrm>
            <a:custGeom>
              <a:avLst/>
              <a:gdLst/>
              <a:ahLst/>
              <a:cxnLst/>
              <a:rect l="l" t="t" r="r" b="b"/>
              <a:pathLst>
                <a:path w="18765" h="9408" extrusionOk="0">
                  <a:moveTo>
                    <a:pt x="9374" y="1"/>
                  </a:moveTo>
                  <a:cubicBezTo>
                    <a:pt x="4194" y="1"/>
                    <a:pt x="1" y="4211"/>
                    <a:pt x="17" y="9407"/>
                  </a:cubicBezTo>
                  <a:lnTo>
                    <a:pt x="318" y="9407"/>
                  </a:lnTo>
                  <a:cubicBezTo>
                    <a:pt x="318" y="4395"/>
                    <a:pt x="4378" y="335"/>
                    <a:pt x="9374" y="335"/>
                  </a:cubicBezTo>
                  <a:cubicBezTo>
                    <a:pt x="14387" y="335"/>
                    <a:pt x="18447" y="4395"/>
                    <a:pt x="18447" y="9407"/>
                  </a:cubicBezTo>
                  <a:lnTo>
                    <a:pt x="18748" y="9407"/>
                  </a:lnTo>
                  <a:cubicBezTo>
                    <a:pt x="18764" y="4211"/>
                    <a:pt x="14570" y="1"/>
                    <a:pt x="93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117;p34">
              <a:extLst>
                <a:ext uri="{FF2B5EF4-FFF2-40B4-BE49-F238E27FC236}">
                  <a16:creationId xmlns:a16="http://schemas.microsoft.com/office/drawing/2014/main" id="{5BC71BDB-8518-4831-939B-21488A0A03F8}"/>
                </a:ext>
              </a:extLst>
            </p:cNvPr>
            <p:cNvSpPr/>
            <p:nvPr/>
          </p:nvSpPr>
          <p:spPr>
            <a:xfrm>
              <a:off x="4936984" y="4595377"/>
              <a:ext cx="104996" cy="89868"/>
            </a:xfrm>
            <a:custGeom>
              <a:avLst/>
              <a:gdLst/>
              <a:ahLst/>
              <a:cxnLst/>
              <a:rect l="l" t="t" r="r" b="b"/>
              <a:pathLst>
                <a:path w="3276" h="2804" extrusionOk="0">
                  <a:moveTo>
                    <a:pt x="1872" y="1"/>
                  </a:moveTo>
                  <a:cubicBezTo>
                    <a:pt x="619" y="1"/>
                    <a:pt x="0" y="1504"/>
                    <a:pt x="886" y="2390"/>
                  </a:cubicBezTo>
                  <a:cubicBezTo>
                    <a:pt x="1172" y="2676"/>
                    <a:pt x="1522" y="2803"/>
                    <a:pt x="1865" y="2803"/>
                  </a:cubicBezTo>
                  <a:cubicBezTo>
                    <a:pt x="2585" y="2803"/>
                    <a:pt x="3275" y="2242"/>
                    <a:pt x="3275" y="1404"/>
                  </a:cubicBezTo>
                  <a:cubicBezTo>
                    <a:pt x="3275" y="619"/>
                    <a:pt x="2640" y="1"/>
                    <a:pt x="18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118;p34">
              <a:extLst>
                <a:ext uri="{FF2B5EF4-FFF2-40B4-BE49-F238E27FC236}">
                  <a16:creationId xmlns:a16="http://schemas.microsoft.com/office/drawing/2014/main" id="{D4CABF8F-1949-41E4-96B5-7EED806974B1}"/>
                </a:ext>
              </a:extLst>
            </p:cNvPr>
            <p:cNvSpPr/>
            <p:nvPr/>
          </p:nvSpPr>
          <p:spPr>
            <a:xfrm>
              <a:off x="5529781" y="4588967"/>
              <a:ext cx="104996" cy="89964"/>
            </a:xfrm>
            <a:custGeom>
              <a:avLst/>
              <a:gdLst/>
              <a:ahLst/>
              <a:cxnLst/>
              <a:rect l="l" t="t" r="r" b="b"/>
              <a:pathLst>
                <a:path w="3276" h="2807" extrusionOk="0">
                  <a:moveTo>
                    <a:pt x="1872" y="0"/>
                  </a:moveTo>
                  <a:cubicBezTo>
                    <a:pt x="619" y="0"/>
                    <a:pt x="1" y="1504"/>
                    <a:pt x="870" y="2390"/>
                  </a:cubicBezTo>
                  <a:cubicBezTo>
                    <a:pt x="1157" y="2677"/>
                    <a:pt x="1512" y="2806"/>
                    <a:pt x="1860" y="2806"/>
                  </a:cubicBezTo>
                  <a:cubicBezTo>
                    <a:pt x="2583" y="2806"/>
                    <a:pt x="3276" y="2250"/>
                    <a:pt x="3276" y="1404"/>
                  </a:cubicBezTo>
                  <a:cubicBezTo>
                    <a:pt x="3276" y="635"/>
                    <a:pt x="2641" y="0"/>
                    <a:pt x="18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119;p34">
              <a:extLst>
                <a:ext uri="{FF2B5EF4-FFF2-40B4-BE49-F238E27FC236}">
                  <a16:creationId xmlns:a16="http://schemas.microsoft.com/office/drawing/2014/main" id="{14B4E677-77CF-45A1-A869-86059C322714}"/>
                </a:ext>
              </a:extLst>
            </p:cNvPr>
            <p:cNvSpPr/>
            <p:nvPr/>
          </p:nvSpPr>
          <p:spPr>
            <a:xfrm>
              <a:off x="5006052" y="4548808"/>
              <a:ext cx="583214" cy="4840"/>
            </a:xfrm>
            <a:custGeom>
              <a:avLst/>
              <a:gdLst/>
              <a:ahLst/>
              <a:cxnLst/>
              <a:rect l="l" t="t" r="r" b="b"/>
              <a:pathLst>
                <a:path w="18197" h="151" extrusionOk="0">
                  <a:moveTo>
                    <a:pt x="9107" y="0"/>
                  </a:moveTo>
                  <a:cubicBezTo>
                    <a:pt x="4078" y="0"/>
                    <a:pt x="1" y="33"/>
                    <a:pt x="1" y="67"/>
                  </a:cubicBezTo>
                  <a:cubicBezTo>
                    <a:pt x="1" y="117"/>
                    <a:pt x="4078" y="150"/>
                    <a:pt x="9107" y="150"/>
                  </a:cubicBezTo>
                  <a:cubicBezTo>
                    <a:pt x="14119" y="150"/>
                    <a:pt x="18196" y="117"/>
                    <a:pt x="18196" y="67"/>
                  </a:cubicBezTo>
                  <a:cubicBezTo>
                    <a:pt x="18196" y="33"/>
                    <a:pt x="14136" y="0"/>
                    <a:pt x="910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120;p34">
              <a:extLst>
                <a:ext uri="{FF2B5EF4-FFF2-40B4-BE49-F238E27FC236}">
                  <a16:creationId xmlns:a16="http://schemas.microsoft.com/office/drawing/2014/main" id="{5C832FCA-820D-4DB7-AD0C-F0801B8ECC57}"/>
                </a:ext>
              </a:extLst>
            </p:cNvPr>
            <p:cNvSpPr/>
            <p:nvPr/>
          </p:nvSpPr>
          <p:spPr>
            <a:xfrm>
              <a:off x="4541776" y="2672184"/>
              <a:ext cx="83042" cy="176403"/>
            </a:xfrm>
            <a:custGeom>
              <a:avLst/>
              <a:gdLst/>
              <a:ahLst/>
              <a:cxnLst/>
              <a:rect l="l" t="t" r="r" b="b"/>
              <a:pathLst>
                <a:path w="2591" h="5504" extrusionOk="0">
                  <a:moveTo>
                    <a:pt x="1449" y="0"/>
                  </a:moveTo>
                  <a:cubicBezTo>
                    <a:pt x="668" y="0"/>
                    <a:pt x="48" y="1709"/>
                    <a:pt x="17" y="2696"/>
                  </a:cubicBezTo>
                  <a:cubicBezTo>
                    <a:pt x="0" y="3365"/>
                    <a:pt x="51" y="4668"/>
                    <a:pt x="802" y="5504"/>
                  </a:cubicBezTo>
                  <a:cubicBezTo>
                    <a:pt x="1521" y="4768"/>
                    <a:pt x="2206" y="3833"/>
                    <a:pt x="2440" y="2847"/>
                  </a:cubicBezTo>
                  <a:cubicBezTo>
                    <a:pt x="2574" y="2329"/>
                    <a:pt x="2590" y="1794"/>
                    <a:pt x="2473" y="1276"/>
                  </a:cubicBezTo>
                  <a:cubicBezTo>
                    <a:pt x="2373" y="758"/>
                    <a:pt x="2056" y="307"/>
                    <a:pt x="1604" y="23"/>
                  </a:cubicBezTo>
                  <a:cubicBezTo>
                    <a:pt x="1552" y="8"/>
                    <a:pt x="1500" y="0"/>
                    <a:pt x="144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121;p34">
              <a:extLst>
                <a:ext uri="{FF2B5EF4-FFF2-40B4-BE49-F238E27FC236}">
                  <a16:creationId xmlns:a16="http://schemas.microsoft.com/office/drawing/2014/main" id="{7AAD6B3D-5E2E-42F6-94BB-81E08F989A80}"/>
                </a:ext>
              </a:extLst>
            </p:cNvPr>
            <p:cNvSpPr/>
            <p:nvPr/>
          </p:nvSpPr>
          <p:spPr>
            <a:xfrm>
              <a:off x="4591037" y="2844998"/>
              <a:ext cx="103938" cy="66023"/>
            </a:xfrm>
            <a:custGeom>
              <a:avLst/>
              <a:gdLst/>
              <a:ahLst/>
              <a:cxnLst/>
              <a:rect l="l" t="t" r="r" b="b"/>
              <a:pathLst>
                <a:path w="3243" h="2060" extrusionOk="0">
                  <a:moveTo>
                    <a:pt x="2009" y="0"/>
                  </a:moveTo>
                  <a:cubicBezTo>
                    <a:pt x="1572" y="0"/>
                    <a:pt x="1143" y="126"/>
                    <a:pt x="769" y="362"/>
                  </a:cubicBezTo>
                  <a:cubicBezTo>
                    <a:pt x="285" y="713"/>
                    <a:pt x="1" y="1281"/>
                    <a:pt x="51" y="1883"/>
                  </a:cubicBezTo>
                  <a:cubicBezTo>
                    <a:pt x="334" y="2006"/>
                    <a:pt x="621" y="2059"/>
                    <a:pt x="908" y="2059"/>
                  </a:cubicBezTo>
                  <a:cubicBezTo>
                    <a:pt x="1436" y="2059"/>
                    <a:pt x="1965" y="1881"/>
                    <a:pt x="2473" y="1632"/>
                  </a:cubicBezTo>
                  <a:cubicBezTo>
                    <a:pt x="2707" y="1532"/>
                    <a:pt x="2908" y="1381"/>
                    <a:pt x="3058" y="1181"/>
                  </a:cubicBezTo>
                  <a:cubicBezTo>
                    <a:pt x="3209" y="964"/>
                    <a:pt x="3242" y="696"/>
                    <a:pt x="3142" y="462"/>
                  </a:cubicBezTo>
                  <a:cubicBezTo>
                    <a:pt x="2975" y="228"/>
                    <a:pt x="2741" y="78"/>
                    <a:pt x="2457" y="45"/>
                  </a:cubicBezTo>
                  <a:cubicBezTo>
                    <a:pt x="2308" y="15"/>
                    <a:pt x="2158" y="0"/>
                    <a:pt x="200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122;p34">
              <a:extLst>
                <a:ext uri="{FF2B5EF4-FFF2-40B4-BE49-F238E27FC236}">
                  <a16:creationId xmlns:a16="http://schemas.microsoft.com/office/drawing/2014/main" id="{E57FC763-DFBF-4C2B-A5AD-DEB217552572}"/>
                </a:ext>
              </a:extLst>
            </p:cNvPr>
            <p:cNvSpPr/>
            <p:nvPr/>
          </p:nvSpPr>
          <p:spPr>
            <a:xfrm>
              <a:off x="4551936" y="2875990"/>
              <a:ext cx="97496" cy="100060"/>
            </a:xfrm>
            <a:custGeom>
              <a:avLst/>
              <a:gdLst/>
              <a:ahLst/>
              <a:cxnLst/>
              <a:rect l="l" t="t" r="r" b="b"/>
              <a:pathLst>
                <a:path w="3042" h="3122" extrusionOk="0">
                  <a:moveTo>
                    <a:pt x="2939" y="1"/>
                  </a:moveTo>
                  <a:cubicBezTo>
                    <a:pt x="2908" y="1"/>
                    <a:pt x="2875" y="5"/>
                    <a:pt x="2841" y="13"/>
                  </a:cubicBezTo>
                  <a:cubicBezTo>
                    <a:pt x="2691" y="47"/>
                    <a:pt x="2524" y="80"/>
                    <a:pt x="2373" y="147"/>
                  </a:cubicBezTo>
                  <a:cubicBezTo>
                    <a:pt x="1856" y="348"/>
                    <a:pt x="1404" y="682"/>
                    <a:pt x="1054" y="1099"/>
                  </a:cubicBezTo>
                  <a:cubicBezTo>
                    <a:pt x="870" y="1333"/>
                    <a:pt x="686" y="1567"/>
                    <a:pt x="536" y="1818"/>
                  </a:cubicBezTo>
                  <a:cubicBezTo>
                    <a:pt x="402" y="2018"/>
                    <a:pt x="285" y="2252"/>
                    <a:pt x="201" y="2470"/>
                  </a:cubicBezTo>
                  <a:cubicBezTo>
                    <a:pt x="118" y="2687"/>
                    <a:pt x="51" y="2904"/>
                    <a:pt x="1" y="3121"/>
                  </a:cubicBezTo>
                  <a:cubicBezTo>
                    <a:pt x="118" y="2921"/>
                    <a:pt x="201" y="2720"/>
                    <a:pt x="268" y="2503"/>
                  </a:cubicBezTo>
                  <a:cubicBezTo>
                    <a:pt x="368" y="2286"/>
                    <a:pt x="485" y="2069"/>
                    <a:pt x="619" y="1885"/>
                  </a:cubicBezTo>
                  <a:cubicBezTo>
                    <a:pt x="786" y="1634"/>
                    <a:pt x="953" y="1400"/>
                    <a:pt x="1137" y="1166"/>
                  </a:cubicBezTo>
                  <a:cubicBezTo>
                    <a:pt x="1488" y="765"/>
                    <a:pt x="1922" y="431"/>
                    <a:pt x="2407" y="214"/>
                  </a:cubicBezTo>
                  <a:cubicBezTo>
                    <a:pt x="2774" y="47"/>
                    <a:pt x="3042" y="30"/>
                    <a:pt x="3025" y="13"/>
                  </a:cubicBezTo>
                  <a:cubicBezTo>
                    <a:pt x="3000" y="5"/>
                    <a:pt x="2971" y="1"/>
                    <a:pt x="29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123;p34">
              <a:extLst>
                <a:ext uri="{FF2B5EF4-FFF2-40B4-BE49-F238E27FC236}">
                  <a16:creationId xmlns:a16="http://schemas.microsoft.com/office/drawing/2014/main" id="{D5A8FB2A-791B-4629-B979-C483C429D29F}"/>
                </a:ext>
              </a:extLst>
            </p:cNvPr>
            <p:cNvSpPr/>
            <p:nvPr/>
          </p:nvSpPr>
          <p:spPr>
            <a:xfrm>
              <a:off x="4549275" y="2720035"/>
              <a:ext cx="31633" cy="275277"/>
            </a:xfrm>
            <a:custGeom>
              <a:avLst/>
              <a:gdLst/>
              <a:ahLst/>
              <a:cxnLst/>
              <a:rect l="l" t="t" r="r" b="b"/>
              <a:pathLst>
                <a:path w="987" h="8589" extrusionOk="0">
                  <a:moveTo>
                    <a:pt x="969" y="0"/>
                  </a:moveTo>
                  <a:cubicBezTo>
                    <a:pt x="936" y="117"/>
                    <a:pt x="919" y="234"/>
                    <a:pt x="919" y="351"/>
                  </a:cubicBezTo>
                  <a:cubicBezTo>
                    <a:pt x="903" y="585"/>
                    <a:pt x="869" y="886"/>
                    <a:pt x="819" y="1270"/>
                  </a:cubicBezTo>
                  <a:cubicBezTo>
                    <a:pt x="736" y="2056"/>
                    <a:pt x="635" y="3125"/>
                    <a:pt x="518" y="4295"/>
                  </a:cubicBezTo>
                  <a:cubicBezTo>
                    <a:pt x="385" y="5481"/>
                    <a:pt x="251" y="6550"/>
                    <a:pt x="151" y="7319"/>
                  </a:cubicBezTo>
                  <a:cubicBezTo>
                    <a:pt x="101" y="7703"/>
                    <a:pt x="67" y="8004"/>
                    <a:pt x="34" y="8238"/>
                  </a:cubicBezTo>
                  <a:cubicBezTo>
                    <a:pt x="0" y="8355"/>
                    <a:pt x="0" y="8472"/>
                    <a:pt x="0" y="8589"/>
                  </a:cubicBezTo>
                  <a:cubicBezTo>
                    <a:pt x="34" y="8472"/>
                    <a:pt x="50" y="8355"/>
                    <a:pt x="67" y="8254"/>
                  </a:cubicBezTo>
                  <a:cubicBezTo>
                    <a:pt x="117" y="8037"/>
                    <a:pt x="167" y="7720"/>
                    <a:pt x="234" y="7336"/>
                  </a:cubicBezTo>
                  <a:cubicBezTo>
                    <a:pt x="351" y="6567"/>
                    <a:pt x="502" y="5498"/>
                    <a:pt x="635" y="4311"/>
                  </a:cubicBezTo>
                  <a:cubicBezTo>
                    <a:pt x="752" y="3125"/>
                    <a:pt x="852" y="2056"/>
                    <a:pt x="903" y="1270"/>
                  </a:cubicBezTo>
                  <a:cubicBezTo>
                    <a:pt x="936" y="886"/>
                    <a:pt x="953" y="569"/>
                    <a:pt x="969" y="351"/>
                  </a:cubicBezTo>
                  <a:cubicBezTo>
                    <a:pt x="969" y="234"/>
                    <a:pt x="986" y="117"/>
                    <a:pt x="9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124;p34">
              <a:extLst>
                <a:ext uri="{FF2B5EF4-FFF2-40B4-BE49-F238E27FC236}">
                  <a16:creationId xmlns:a16="http://schemas.microsoft.com/office/drawing/2014/main" id="{253C8B55-1EF1-4D25-9834-2489C60EF25E}"/>
                </a:ext>
              </a:extLst>
            </p:cNvPr>
            <p:cNvSpPr/>
            <p:nvPr/>
          </p:nvSpPr>
          <p:spPr>
            <a:xfrm>
              <a:off x="4444312" y="2818589"/>
              <a:ext cx="106598" cy="96951"/>
            </a:xfrm>
            <a:custGeom>
              <a:avLst/>
              <a:gdLst/>
              <a:ahLst/>
              <a:cxnLst/>
              <a:rect l="l" t="t" r="r" b="b"/>
              <a:pathLst>
                <a:path w="3326" h="3025" extrusionOk="0">
                  <a:moveTo>
                    <a:pt x="605" y="0"/>
                  </a:moveTo>
                  <a:cubicBezTo>
                    <a:pt x="468" y="0"/>
                    <a:pt x="338" y="37"/>
                    <a:pt x="234" y="134"/>
                  </a:cubicBezTo>
                  <a:cubicBezTo>
                    <a:pt x="0" y="351"/>
                    <a:pt x="67" y="735"/>
                    <a:pt x="184" y="1019"/>
                  </a:cubicBezTo>
                  <a:cubicBezTo>
                    <a:pt x="713" y="2243"/>
                    <a:pt x="1930" y="3024"/>
                    <a:pt x="3250" y="3024"/>
                  </a:cubicBezTo>
                  <a:cubicBezTo>
                    <a:pt x="3264" y="3024"/>
                    <a:pt x="3278" y="3024"/>
                    <a:pt x="3292" y="3024"/>
                  </a:cubicBezTo>
                  <a:lnTo>
                    <a:pt x="3325" y="2941"/>
                  </a:lnTo>
                  <a:cubicBezTo>
                    <a:pt x="3075" y="1704"/>
                    <a:pt x="2273" y="668"/>
                    <a:pt x="1120" y="134"/>
                  </a:cubicBezTo>
                  <a:cubicBezTo>
                    <a:pt x="962" y="59"/>
                    <a:pt x="777" y="0"/>
                    <a:pt x="605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125;p34">
              <a:extLst>
                <a:ext uri="{FF2B5EF4-FFF2-40B4-BE49-F238E27FC236}">
                  <a16:creationId xmlns:a16="http://schemas.microsoft.com/office/drawing/2014/main" id="{2F8A73B9-0800-497A-88BE-AAD9A6A2E6A6}"/>
                </a:ext>
              </a:extLst>
            </p:cNvPr>
            <p:cNvSpPr/>
            <p:nvPr/>
          </p:nvSpPr>
          <p:spPr>
            <a:xfrm>
              <a:off x="4487163" y="2851248"/>
              <a:ext cx="70157" cy="117303"/>
            </a:xfrm>
            <a:custGeom>
              <a:avLst/>
              <a:gdLst/>
              <a:ahLst/>
              <a:cxnLst/>
              <a:rect l="l" t="t" r="r" b="b"/>
              <a:pathLst>
                <a:path w="2189" h="3660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50"/>
                    <a:pt x="351" y="284"/>
                    <a:pt x="535" y="418"/>
                  </a:cubicBezTo>
                  <a:cubicBezTo>
                    <a:pt x="953" y="719"/>
                    <a:pt x="1320" y="1103"/>
                    <a:pt x="1621" y="1537"/>
                  </a:cubicBezTo>
                  <a:cubicBezTo>
                    <a:pt x="1788" y="1771"/>
                    <a:pt x="1905" y="2039"/>
                    <a:pt x="1988" y="2306"/>
                  </a:cubicBezTo>
                  <a:cubicBezTo>
                    <a:pt x="2055" y="2540"/>
                    <a:pt x="2089" y="2774"/>
                    <a:pt x="2089" y="3008"/>
                  </a:cubicBezTo>
                  <a:cubicBezTo>
                    <a:pt x="2089" y="3409"/>
                    <a:pt x="2039" y="3659"/>
                    <a:pt x="2055" y="3659"/>
                  </a:cubicBezTo>
                  <a:cubicBezTo>
                    <a:pt x="2089" y="3609"/>
                    <a:pt x="2105" y="3559"/>
                    <a:pt x="2105" y="3492"/>
                  </a:cubicBezTo>
                  <a:cubicBezTo>
                    <a:pt x="2189" y="3091"/>
                    <a:pt x="2189" y="2673"/>
                    <a:pt x="2089" y="2289"/>
                  </a:cubicBezTo>
                  <a:cubicBezTo>
                    <a:pt x="2005" y="1988"/>
                    <a:pt x="1888" y="1721"/>
                    <a:pt x="1721" y="1470"/>
                  </a:cubicBezTo>
                  <a:cubicBezTo>
                    <a:pt x="1420" y="1036"/>
                    <a:pt x="1019" y="652"/>
                    <a:pt x="585" y="351"/>
                  </a:cubicBezTo>
                  <a:cubicBezTo>
                    <a:pt x="401" y="234"/>
                    <a:pt x="267" y="134"/>
                    <a:pt x="167" y="84"/>
                  </a:cubicBezTo>
                  <a:cubicBezTo>
                    <a:pt x="117" y="50"/>
                    <a:pt x="67" y="1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126;p34">
              <a:extLst>
                <a:ext uri="{FF2B5EF4-FFF2-40B4-BE49-F238E27FC236}">
                  <a16:creationId xmlns:a16="http://schemas.microsoft.com/office/drawing/2014/main" id="{11B60E78-D786-407B-9DDB-6917A9884D53}"/>
                </a:ext>
              </a:extLst>
            </p:cNvPr>
            <p:cNvSpPr/>
            <p:nvPr/>
          </p:nvSpPr>
          <p:spPr>
            <a:xfrm>
              <a:off x="4426652" y="2977621"/>
              <a:ext cx="241529" cy="241529"/>
            </a:xfrm>
            <a:custGeom>
              <a:avLst/>
              <a:gdLst/>
              <a:ahLst/>
              <a:cxnLst/>
              <a:rect l="l" t="t" r="r" b="b"/>
              <a:pathLst>
                <a:path w="7536" h="7536" extrusionOk="0">
                  <a:moveTo>
                    <a:pt x="0" y="0"/>
                  </a:moveTo>
                  <a:lnTo>
                    <a:pt x="0" y="3776"/>
                  </a:lnTo>
                  <a:cubicBezTo>
                    <a:pt x="0" y="5848"/>
                    <a:pt x="1688" y="7536"/>
                    <a:pt x="3776" y="7536"/>
                  </a:cubicBezTo>
                  <a:cubicBezTo>
                    <a:pt x="5848" y="7536"/>
                    <a:pt x="7536" y="5848"/>
                    <a:pt x="7536" y="3776"/>
                  </a:cubicBezTo>
                  <a:lnTo>
                    <a:pt x="75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127;p34">
              <a:extLst>
                <a:ext uri="{FF2B5EF4-FFF2-40B4-BE49-F238E27FC236}">
                  <a16:creationId xmlns:a16="http://schemas.microsoft.com/office/drawing/2014/main" id="{F6D3BC6D-49A8-47F4-B793-CBA5934F2B46}"/>
                </a:ext>
              </a:extLst>
            </p:cNvPr>
            <p:cNvSpPr/>
            <p:nvPr/>
          </p:nvSpPr>
          <p:spPr>
            <a:xfrm>
              <a:off x="4426652" y="3034926"/>
              <a:ext cx="241529" cy="46601"/>
            </a:xfrm>
            <a:custGeom>
              <a:avLst/>
              <a:gdLst/>
              <a:ahLst/>
              <a:cxnLst/>
              <a:rect l="l" t="t" r="r" b="b"/>
              <a:pathLst>
                <a:path w="7536" h="1454" extrusionOk="0">
                  <a:moveTo>
                    <a:pt x="3759" y="0"/>
                  </a:moveTo>
                  <a:lnTo>
                    <a:pt x="3743" y="17"/>
                  </a:lnTo>
                  <a:cubicBezTo>
                    <a:pt x="3002" y="494"/>
                    <a:pt x="2326" y="939"/>
                    <a:pt x="1747" y="1336"/>
                  </a:cubicBezTo>
                  <a:lnTo>
                    <a:pt x="1747" y="1336"/>
                  </a:lnTo>
                  <a:lnTo>
                    <a:pt x="501" y="401"/>
                  </a:lnTo>
                  <a:cubicBezTo>
                    <a:pt x="351" y="301"/>
                    <a:pt x="234" y="217"/>
                    <a:pt x="134" y="150"/>
                  </a:cubicBezTo>
                  <a:cubicBezTo>
                    <a:pt x="100" y="117"/>
                    <a:pt x="50" y="84"/>
                    <a:pt x="0" y="67"/>
                  </a:cubicBezTo>
                  <a:lnTo>
                    <a:pt x="0" y="67"/>
                  </a:lnTo>
                  <a:cubicBezTo>
                    <a:pt x="0" y="67"/>
                    <a:pt x="33" y="117"/>
                    <a:pt x="117" y="167"/>
                  </a:cubicBezTo>
                  <a:cubicBezTo>
                    <a:pt x="217" y="251"/>
                    <a:pt x="334" y="351"/>
                    <a:pt x="468" y="451"/>
                  </a:cubicBezTo>
                  <a:lnTo>
                    <a:pt x="1704" y="1437"/>
                  </a:lnTo>
                  <a:lnTo>
                    <a:pt x="1738" y="1454"/>
                  </a:lnTo>
                  <a:lnTo>
                    <a:pt x="1771" y="1437"/>
                  </a:lnTo>
                  <a:cubicBezTo>
                    <a:pt x="2348" y="1058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8"/>
                    <a:pt x="5932" y="1437"/>
                  </a:cubicBezTo>
                  <a:lnTo>
                    <a:pt x="5965" y="1454"/>
                  </a:lnTo>
                  <a:lnTo>
                    <a:pt x="5982" y="1437"/>
                  </a:lnTo>
                  <a:lnTo>
                    <a:pt x="7118" y="451"/>
                  </a:lnTo>
                  <a:cubicBezTo>
                    <a:pt x="7252" y="334"/>
                    <a:pt x="7352" y="251"/>
                    <a:pt x="7435" y="167"/>
                  </a:cubicBezTo>
                  <a:cubicBezTo>
                    <a:pt x="7502" y="117"/>
                    <a:pt x="7536" y="67"/>
                    <a:pt x="7536" y="67"/>
                  </a:cubicBezTo>
                  <a:lnTo>
                    <a:pt x="7536" y="67"/>
                  </a:lnTo>
                  <a:cubicBezTo>
                    <a:pt x="7486" y="84"/>
                    <a:pt x="7452" y="117"/>
                    <a:pt x="7419" y="150"/>
                  </a:cubicBezTo>
                  <a:lnTo>
                    <a:pt x="7084" y="401"/>
                  </a:lnTo>
                  <a:cubicBezTo>
                    <a:pt x="6790" y="647"/>
                    <a:pt x="6399" y="956"/>
                    <a:pt x="5944" y="1330"/>
                  </a:cubicBezTo>
                  <a:lnTo>
                    <a:pt x="5944" y="1330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128;p34">
              <a:extLst>
                <a:ext uri="{FF2B5EF4-FFF2-40B4-BE49-F238E27FC236}">
                  <a16:creationId xmlns:a16="http://schemas.microsoft.com/office/drawing/2014/main" id="{1F0B9649-BE4C-4C9E-A7B6-AD4C29F9C9BF}"/>
                </a:ext>
              </a:extLst>
            </p:cNvPr>
            <p:cNvSpPr/>
            <p:nvPr/>
          </p:nvSpPr>
          <p:spPr>
            <a:xfrm>
              <a:off x="4426652" y="3010825"/>
              <a:ext cx="241529" cy="46601"/>
            </a:xfrm>
            <a:custGeom>
              <a:avLst/>
              <a:gdLst/>
              <a:ahLst/>
              <a:cxnLst/>
              <a:rect l="l" t="t" r="r" b="b"/>
              <a:pathLst>
                <a:path w="7536" h="1454" extrusionOk="0">
                  <a:moveTo>
                    <a:pt x="3759" y="0"/>
                  </a:moveTo>
                  <a:lnTo>
                    <a:pt x="3743" y="17"/>
                  </a:lnTo>
                  <a:cubicBezTo>
                    <a:pt x="3002" y="494"/>
                    <a:pt x="2326" y="939"/>
                    <a:pt x="1747" y="1336"/>
                  </a:cubicBezTo>
                  <a:lnTo>
                    <a:pt x="1747" y="1336"/>
                  </a:lnTo>
                  <a:lnTo>
                    <a:pt x="501" y="401"/>
                  </a:lnTo>
                  <a:lnTo>
                    <a:pt x="134" y="151"/>
                  </a:lnTo>
                  <a:cubicBezTo>
                    <a:pt x="100" y="117"/>
                    <a:pt x="50" y="84"/>
                    <a:pt x="0" y="67"/>
                  </a:cubicBezTo>
                  <a:lnTo>
                    <a:pt x="0" y="67"/>
                  </a:lnTo>
                  <a:cubicBezTo>
                    <a:pt x="33" y="100"/>
                    <a:pt x="84" y="151"/>
                    <a:pt x="117" y="167"/>
                  </a:cubicBezTo>
                  <a:cubicBezTo>
                    <a:pt x="217" y="251"/>
                    <a:pt x="334" y="351"/>
                    <a:pt x="468" y="451"/>
                  </a:cubicBezTo>
                  <a:cubicBezTo>
                    <a:pt x="785" y="702"/>
                    <a:pt x="1203" y="1036"/>
                    <a:pt x="1704" y="1437"/>
                  </a:cubicBezTo>
                  <a:lnTo>
                    <a:pt x="1738" y="1454"/>
                  </a:lnTo>
                  <a:lnTo>
                    <a:pt x="1771" y="1437"/>
                  </a:lnTo>
                  <a:cubicBezTo>
                    <a:pt x="2348" y="1058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8"/>
                    <a:pt x="5932" y="1437"/>
                  </a:cubicBezTo>
                  <a:lnTo>
                    <a:pt x="5965" y="1454"/>
                  </a:lnTo>
                  <a:lnTo>
                    <a:pt x="5982" y="1437"/>
                  </a:lnTo>
                  <a:cubicBezTo>
                    <a:pt x="6450" y="1036"/>
                    <a:pt x="6834" y="702"/>
                    <a:pt x="7118" y="451"/>
                  </a:cubicBezTo>
                  <a:lnTo>
                    <a:pt x="7435" y="167"/>
                  </a:lnTo>
                  <a:cubicBezTo>
                    <a:pt x="7502" y="100"/>
                    <a:pt x="7536" y="67"/>
                    <a:pt x="7536" y="67"/>
                  </a:cubicBezTo>
                  <a:lnTo>
                    <a:pt x="7536" y="67"/>
                  </a:lnTo>
                  <a:cubicBezTo>
                    <a:pt x="7486" y="84"/>
                    <a:pt x="7452" y="117"/>
                    <a:pt x="7419" y="151"/>
                  </a:cubicBezTo>
                  <a:lnTo>
                    <a:pt x="7084" y="401"/>
                  </a:lnTo>
                  <a:lnTo>
                    <a:pt x="5944" y="1330"/>
                  </a:lnTo>
                  <a:lnTo>
                    <a:pt x="5944" y="1330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129;p34">
              <a:extLst>
                <a:ext uri="{FF2B5EF4-FFF2-40B4-BE49-F238E27FC236}">
                  <a16:creationId xmlns:a16="http://schemas.microsoft.com/office/drawing/2014/main" id="{40C3AD31-BF11-4075-8C21-495728825082}"/>
                </a:ext>
              </a:extLst>
            </p:cNvPr>
            <p:cNvSpPr/>
            <p:nvPr/>
          </p:nvSpPr>
          <p:spPr>
            <a:xfrm>
              <a:off x="4426652" y="3059541"/>
              <a:ext cx="241529" cy="46633"/>
            </a:xfrm>
            <a:custGeom>
              <a:avLst/>
              <a:gdLst/>
              <a:ahLst/>
              <a:cxnLst/>
              <a:rect l="l" t="t" r="r" b="b"/>
              <a:pathLst>
                <a:path w="7536" h="1455" extrusionOk="0">
                  <a:moveTo>
                    <a:pt x="3759" y="1"/>
                  </a:moveTo>
                  <a:lnTo>
                    <a:pt x="3743" y="17"/>
                  </a:lnTo>
                  <a:lnTo>
                    <a:pt x="1736" y="1328"/>
                  </a:lnTo>
                  <a:lnTo>
                    <a:pt x="1736" y="1328"/>
                  </a:lnTo>
                  <a:lnTo>
                    <a:pt x="501" y="402"/>
                  </a:lnTo>
                  <a:cubicBezTo>
                    <a:pt x="351" y="301"/>
                    <a:pt x="234" y="218"/>
                    <a:pt x="134" y="151"/>
                  </a:cubicBezTo>
                  <a:cubicBezTo>
                    <a:pt x="100" y="118"/>
                    <a:pt x="50" y="84"/>
                    <a:pt x="0" y="68"/>
                  </a:cubicBezTo>
                  <a:lnTo>
                    <a:pt x="0" y="68"/>
                  </a:lnTo>
                  <a:cubicBezTo>
                    <a:pt x="0" y="68"/>
                    <a:pt x="34" y="101"/>
                    <a:pt x="117" y="168"/>
                  </a:cubicBezTo>
                  <a:lnTo>
                    <a:pt x="468" y="452"/>
                  </a:lnTo>
                  <a:cubicBezTo>
                    <a:pt x="785" y="702"/>
                    <a:pt x="1203" y="1037"/>
                    <a:pt x="1704" y="1438"/>
                  </a:cubicBezTo>
                  <a:lnTo>
                    <a:pt x="1738" y="1454"/>
                  </a:lnTo>
                  <a:lnTo>
                    <a:pt x="1771" y="1438"/>
                  </a:lnTo>
                  <a:cubicBezTo>
                    <a:pt x="2348" y="1059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9"/>
                    <a:pt x="5932" y="1438"/>
                  </a:cubicBezTo>
                  <a:lnTo>
                    <a:pt x="5965" y="1454"/>
                  </a:lnTo>
                  <a:lnTo>
                    <a:pt x="5982" y="1421"/>
                  </a:lnTo>
                  <a:lnTo>
                    <a:pt x="7118" y="452"/>
                  </a:lnTo>
                  <a:cubicBezTo>
                    <a:pt x="7252" y="335"/>
                    <a:pt x="7352" y="251"/>
                    <a:pt x="7435" y="168"/>
                  </a:cubicBezTo>
                  <a:cubicBezTo>
                    <a:pt x="7502" y="101"/>
                    <a:pt x="7536" y="68"/>
                    <a:pt x="7536" y="68"/>
                  </a:cubicBezTo>
                  <a:lnTo>
                    <a:pt x="7536" y="68"/>
                  </a:lnTo>
                  <a:cubicBezTo>
                    <a:pt x="7486" y="84"/>
                    <a:pt x="7452" y="118"/>
                    <a:pt x="7419" y="151"/>
                  </a:cubicBezTo>
                  <a:lnTo>
                    <a:pt x="7084" y="402"/>
                  </a:lnTo>
                  <a:lnTo>
                    <a:pt x="5944" y="1331"/>
                  </a:lnTo>
                  <a:lnTo>
                    <a:pt x="5944" y="1331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130;p34">
              <a:extLst>
                <a:ext uri="{FF2B5EF4-FFF2-40B4-BE49-F238E27FC236}">
                  <a16:creationId xmlns:a16="http://schemas.microsoft.com/office/drawing/2014/main" id="{1F78B323-FB90-47D9-B087-85309C1EE0CD}"/>
                </a:ext>
              </a:extLst>
            </p:cNvPr>
            <p:cNvSpPr/>
            <p:nvPr/>
          </p:nvSpPr>
          <p:spPr>
            <a:xfrm>
              <a:off x="7679310" y="3501895"/>
              <a:ext cx="352935" cy="864805"/>
            </a:xfrm>
            <a:custGeom>
              <a:avLst/>
              <a:gdLst/>
              <a:ahLst/>
              <a:cxnLst/>
              <a:rect l="l" t="t" r="r" b="b"/>
              <a:pathLst>
                <a:path w="11012" h="26983" extrusionOk="0">
                  <a:moveTo>
                    <a:pt x="4046" y="0"/>
                  </a:moveTo>
                  <a:cubicBezTo>
                    <a:pt x="3910" y="0"/>
                    <a:pt x="3770" y="6"/>
                    <a:pt x="3627" y="17"/>
                  </a:cubicBezTo>
                  <a:cubicBezTo>
                    <a:pt x="2056" y="267"/>
                    <a:pt x="1371" y="2189"/>
                    <a:pt x="1505" y="3759"/>
                  </a:cubicBezTo>
                  <a:cubicBezTo>
                    <a:pt x="1638" y="5347"/>
                    <a:pt x="2290" y="6884"/>
                    <a:pt x="2106" y="8454"/>
                  </a:cubicBezTo>
                  <a:cubicBezTo>
                    <a:pt x="1889" y="10443"/>
                    <a:pt x="385" y="12130"/>
                    <a:pt x="201" y="14135"/>
                  </a:cubicBezTo>
                  <a:cubicBezTo>
                    <a:pt x="1" y="16491"/>
                    <a:pt x="1672" y="18580"/>
                    <a:pt x="2173" y="20902"/>
                  </a:cubicBezTo>
                  <a:cubicBezTo>
                    <a:pt x="2407" y="22022"/>
                    <a:pt x="2374" y="23208"/>
                    <a:pt x="2791" y="24294"/>
                  </a:cubicBezTo>
                  <a:cubicBezTo>
                    <a:pt x="3435" y="25933"/>
                    <a:pt x="5027" y="26982"/>
                    <a:pt x="6748" y="26982"/>
                  </a:cubicBezTo>
                  <a:cubicBezTo>
                    <a:pt x="6992" y="26982"/>
                    <a:pt x="7239" y="26961"/>
                    <a:pt x="7486" y="26917"/>
                  </a:cubicBezTo>
                  <a:cubicBezTo>
                    <a:pt x="9475" y="26566"/>
                    <a:pt x="10945" y="24845"/>
                    <a:pt x="10978" y="22824"/>
                  </a:cubicBezTo>
                  <a:cubicBezTo>
                    <a:pt x="11012" y="21019"/>
                    <a:pt x="9892" y="19315"/>
                    <a:pt x="10026" y="17494"/>
                  </a:cubicBezTo>
                  <a:cubicBezTo>
                    <a:pt x="10126" y="16174"/>
                    <a:pt x="10912" y="14904"/>
                    <a:pt x="10745" y="13567"/>
                  </a:cubicBezTo>
                  <a:cubicBezTo>
                    <a:pt x="10544" y="11997"/>
                    <a:pt x="9090" y="10877"/>
                    <a:pt x="8572" y="9357"/>
                  </a:cubicBezTo>
                  <a:cubicBezTo>
                    <a:pt x="8054" y="7853"/>
                    <a:pt x="8539" y="6199"/>
                    <a:pt x="8372" y="4611"/>
                  </a:cubicBezTo>
                  <a:cubicBezTo>
                    <a:pt x="8070" y="1914"/>
                    <a:pt x="6624" y="0"/>
                    <a:pt x="404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131;p34">
              <a:extLst>
                <a:ext uri="{FF2B5EF4-FFF2-40B4-BE49-F238E27FC236}">
                  <a16:creationId xmlns:a16="http://schemas.microsoft.com/office/drawing/2014/main" id="{47887478-24E6-4FEB-BE83-276997C915FF}"/>
                </a:ext>
              </a:extLst>
            </p:cNvPr>
            <p:cNvSpPr/>
            <p:nvPr/>
          </p:nvSpPr>
          <p:spPr>
            <a:xfrm>
              <a:off x="7531528" y="3943127"/>
              <a:ext cx="304731" cy="424727"/>
            </a:xfrm>
            <a:custGeom>
              <a:avLst/>
              <a:gdLst/>
              <a:ahLst/>
              <a:cxnLst/>
              <a:rect l="l" t="t" r="r" b="b"/>
              <a:pathLst>
                <a:path w="9508" h="13252" extrusionOk="0">
                  <a:moveTo>
                    <a:pt x="268" y="1"/>
                  </a:moveTo>
                  <a:lnTo>
                    <a:pt x="268" y="1"/>
                  </a:lnTo>
                  <a:cubicBezTo>
                    <a:pt x="0" y="2641"/>
                    <a:pt x="1170" y="5732"/>
                    <a:pt x="2523" y="8004"/>
                  </a:cubicBezTo>
                  <a:cubicBezTo>
                    <a:pt x="3893" y="10293"/>
                    <a:pt x="5949" y="12081"/>
                    <a:pt x="8405" y="13117"/>
                  </a:cubicBezTo>
                  <a:cubicBezTo>
                    <a:pt x="8576" y="13187"/>
                    <a:pt x="8765" y="13252"/>
                    <a:pt x="8939" y="13252"/>
                  </a:cubicBezTo>
                  <a:cubicBezTo>
                    <a:pt x="9055" y="13252"/>
                    <a:pt x="9164" y="13224"/>
                    <a:pt x="9257" y="13150"/>
                  </a:cubicBezTo>
                  <a:cubicBezTo>
                    <a:pt x="9441" y="12983"/>
                    <a:pt x="9474" y="12716"/>
                    <a:pt x="9474" y="12465"/>
                  </a:cubicBezTo>
                  <a:cubicBezTo>
                    <a:pt x="9508" y="6734"/>
                    <a:pt x="5765" y="1655"/>
                    <a:pt x="268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132;p34">
              <a:extLst>
                <a:ext uri="{FF2B5EF4-FFF2-40B4-BE49-F238E27FC236}">
                  <a16:creationId xmlns:a16="http://schemas.microsoft.com/office/drawing/2014/main" id="{3847ADF0-FD8E-47EB-8F65-72768824A123}"/>
                </a:ext>
              </a:extLst>
            </p:cNvPr>
            <p:cNvSpPr/>
            <p:nvPr/>
          </p:nvSpPr>
          <p:spPr>
            <a:xfrm>
              <a:off x="7531528" y="3943127"/>
              <a:ext cx="304731" cy="424727"/>
            </a:xfrm>
            <a:custGeom>
              <a:avLst/>
              <a:gdLst/>
              <a:ahLst/>
              <a:cxnLst/>
              <a:rect l="l" t="t" r="r" b="b"/>
              <a:pathLst>
                <a:path w="9508" h="13252" extrusionOk="0">
                  <a:moveTo>
                    <a:pt x="268" y="1"/>
                  </a:moveTo>
                  <a:lnTo>
                    <a:pt x="268" y="1"/>
                  </a:lnTo>
                  <a:cubicBezTo>
                    <a:pt x="0" y="2641"/>
                    <a:pt x="1170" y="5732"/>
                    <a:pt x="2523" y="8004"/>
                  </a:cubicBezTo>
                  <a:cubicBezTo>
                    <a:pt x="3893" y="10293"/>
                    <a:pt x="5949" y="12081"/>
                    <a:pt x="8405" y="13117"/>
                  </a:cubicBezTo>
                  <a:cubicBezTo>
                    <a:pt x="8576" y="13187"/>
                    <a:pt x="8765" y="13252"/>
                    <a:pt x="8939" y="13252"/>
                  </a:cubicBezTo>
                  <a:cubicBezTo>
                    <a:pt x="9055" y="13252"/>
                    <a:pt x="9164" y="13224"/>
                    <a:pt x="9257" y="13150"/>
                  </a:cubicBezTo>
                  <a:cubicBezTo>
                    <a:pt x="9441" y="12983"/>
                    <a:pt x="9474" y="12716"/>
                    <a:pt x="9474" y="12465"/>
                  </a:cubicBezTo>
                  <a:cubicBezTo>
                    <a:pt x="9508" y="6734"/>
                    <a:pt x="5765" y="1655"/>
                    <a:pt x="268" y="1"/>
                  </a:cubicBezTo>
                  <a:close/>
                </a:path>
              </a:pathLst>
            </a:custGeom>
            <a:solidFill>
              <a:srgbClr val="263238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133;p34">
              <a:extLst>
                <a:ext uri="{FF2B5EF4-FFF2-40B4-BE49-F238E27FC236}">
                  <a16:creationId xmlns:a16="http://schemas.microsoft.com/office/drawing/2014/main" id="{E1C9D113-C41D-4316-B6DC-93208CFC7D28}"/>
                </a:ext>
              </a:extLst>
            </p:cNvPr>
            <p:cNvSpPr/>
            <p:nvPr/>
          </p:nvSpPr>
          <p:spPr>
            <a:xfrm>
              <a:off x="7647741" y="4095204"/>
              <a:ext cx="259733" cy="445046"/>
            </a:xfrm>
            <a:custGeom>
              <a:avLst/>
              <a:gdLst/>
              <a:ahLst/>
              <a:cxnLst/>
              <a:rect l="l" t="t" r="r" b="b"/>
              <a:pathLst>
                <a:path w="8104" h="13886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51"/>
                    <a:pt x="50" y="101"/>
                    <a:pt x="84" y="151"/>
                  </a:cubicBezTo>
                  <a:lnTo>
                    <a:pt x="368" y="519"/>
                  </a:lnTo>
                  <a:cubicBezTo>
                    <a:pt x="618" y="836"/>
                    <a:pt x="969" y="1321"/>
                    <a:pt x="1404" y="1906"/>
                  </a:cubicBezTo>
                  <a:cubicBezTo>
                    <a:pt x="3659" y="4963"/>
                    <a:pt x="5581" y="8255"/>
                    <a:pt x="7151" y="11714"/>
                  </a:cubicBezTo>
                  <a:cubicBezTo>
                    <a:pt x="7452" y="12382"/>
                    <a:pt x="7686" y="12933"/>
                    <a:pt x="7836" y="13301"/>
                  </a:cubicBezTo>
                  <a:cubicBezTo>
                    <a:pt x="7920" y="13485"/>
                    <a:pt x="7987" y="13618"/>
                    <a:pt x="8020" y="13735"/>
                  </a:cubicBezTo>
                  <a:cubicBezTo>
                    <a:pt x="8054" y="13785"/>
                    <a:pt x="8070" y="13836"/>
                    <a:pt x="8104" y="13886"/>
                  </a:cubicBezTo>
                  <a:cubicBezTo>
                    <a:pt x="8087" y="13819"/>
                    <a:pt x="8070" y="13769"/>
                    <a:pt x="8054" y="13719"/>
                  </a:cubicBezTo>
                  <a:cubicBezTo>
                    <a:pt x="8020" y="13602"/>
                    <a:pt x="7953" y="13451"/>
                    <a:pt x="7887" y="13284"/>
                  </a:cubicBezTo>
                  <a:cubicBezTo>
                    <a:pt x="7753" y="12900"/>
                    <a:pt x="7536" y="12349"/>
                    <a:pt x="7235" y="11680"/>
                  </a:cubicBezTo>
                  <a:cubicBezTo>
                    <a:pt x="5731" y="8188"/>
                    <a:pt x="3793" y="4880"/>
                    <a:pt x="1487" y="1839"/>
                  </a:cubicBezTo>
                  <a:cubicBezTo>
                    <a:pt x="1053" y="1254"/>
                    <a:pt x="685" y="786"/>
                    <a:pt x="418" y="486"/>
                  </a:cubicBezTo>
                  <a:cubicBezTo>
                    <a:pt x="284" y="335"/>
                    <a:pt x="184" y="218"/>
                    <a:pt x="117" y="118"/>
                  </a:cubicBezTo>
                  <a:cubicBezTo>
                    <a:pt x="84" y="85"/>
                    <a:pt x="34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134;p34">
              <a:extLst>
                <a:ext uri="{FF2B5EF4-FFF2-40B4-BE49-F238E27FC236}">
                  <a16:creationId xmlns:a16="http://schemas.microsoft.com/office/drawing/2014/main" id="{74301CD5-9A1E-4148-A047-BEE1D9AB6E6D}"/>
                </a:ext>
              </a:extLst>
            </p:cNvPr>
            <p:cNvSpPr/>
            <p:nvPr/>
          </p:nvSpPr>
          <p:spPr>
            <a:xfrm>
              <a:off x="7852829" y="3735892"/>
              <a:ext cx="56793" cy="797404"/>
            </a:xfrm>
            <a:custGeom>
              <a:avLst/>
              <a:gdLst/>
              <a:ahLst/>
              <a:cxnLst/>
              <a:rect l="l" t="t" r="r" b="b"/>
              <a:pathLst>
                <a:path w="1772" h="24880" extrusionOk="0">
                  <a:moveTo>
                    <a:pt x="17" y="1"/>
                  </a:moveTo>
                  <a:cubicBezTo>
                    <a:pt x="1" y="84"/>
                    <a:pt x="1" y="168"/>
                    <a:pt x="17" y="251"/>
                  </a:cubicBezTo>
                  <a:cubicBezTo>
                    <a:pt x="17" y="435"/>
                    <a:pt x="17" y="669"/>
                    <a:pt x="34" y="986"/>
                  </a:cubicBezTo>
                  <a:cubicBezTo>
                    <a:pt x="67" y="1621"/>
                    <a:pt x="101" y="2540"/>
                    <a:pt x="151" y="3643"/>
                  </a:cubicBezTo>
                  <a:cubicBezTo>
                    <a:pt x="268" y="5899"/>
                    <a:pt x="452" y="9023"/>
                    <a:pt x="702" y="12448"/>
                  </a:cubicBezTo>
                  <a:cubicBezTo>
                    <a:pt x="936" y="15890"/>
                    <a:pt x="1187" y="18998"/>
                    <a:pt x="1404" y="21237"/>
                  </a:cubicBezTo>
                  <a:cubicBezTo>
                    <a:pt x="1504" y="22357"/>
                    <a:pt x="1588" y="23259"/>
                    <a:pt x="1655" y="23910"/>
                  </a:cubicBezTo>
                  <a:cubicBezTo>
                    <a:pt x="1671" y="24211"/>
                    <a:pt x="1705" y="24445"/>
                    <a:pt x="1721" y="24629"/>
                  </a:cubicBezTo>
                  <a:cubicBezTo>
                    <a:pt x="1721" y="24712"/>
                    <a:pt x="1738" y="24796"/>
                    <a:pt x="1755" y="24880"/>
                  </a:cubicBezTo>
                  <a:cubicBezTo>
                    <a:pt x="1772" y="24796"/>
                    <a:pt x="1755" y="24712"/>
                    <a:pt x="1755" y="24629"/>
                  </a:cubicBezTo>
                  <a:cubicBezTo>
                    <a:pt x="1738" y="24445"/>
                    <a:pt x="1721" y="24211"/>
                    <a:pt x="1705" y="23894"/>
                  </a:cubicBezTo>
                  <a:cubicBezTo>
                    <a:pt x="1655" y="23259"/>
                    <a:pt x="1588" y="22357"/>
                    <a:pt x="1504" y="21237"/>
                  </a:cubicBezTo>
                  <a:cubicBezTo>
                    <a:pt x="1320" y="18981"/>
                    <a:pt x="1087" y="15874"/>
                    <a:pt x="853" y="12448"/>
                  </a:cubicBezTo>
                  <a:cubicBezTo>
                    <a:pt x="602" y="9006"/>
                    <a:pt x="402" y="5899"/>
                    <a:pt x="268" y="3643"/>
                  </a:cubicBezTo>
                  <a:cubicBezTo>
                    <a:pt x="184" y="2524"/>
                    <a:pt x="134" y="1621"/>
                    <a:pt x="84" y="986"/>
                  </a:cubicBezTo>
                  <a:cubicBezTo>
                    <a:pt x="67" y="669"/>
                    <a:pt x="51" y="435"/>
                    <a:pt x="34" y="251"/>
                  </a:cubicBezTo>
                  <a:cubicBezTo>
                    <a:pt x="34" y="168"/>
                    <a:pt x="34" y="84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135;p34">
              <a:extLst>
                <a:ext uri="{FF2B5EF4-FFF2-40B4-BE49-F238E27FC236}">
                  <a16:creationId xmlns:a16="http://schemas.microsoft.com/office/drawing/2014/main" id="{92295FD8-4E0D-4959-9135-A0FBFA6E7281}"/>
                </a:ext>
              </a:extLst>
            </p:cNvPr>
            <p:cNvSpPr/>
            <p:nvPr/>
          </p:nvSpPr>
          <p:spPr>
            <a:xfrm>
              <a:off x="7775717" y="4419743"/>
              <a:ext cx="211017" cy="256560"/>
            </a:xfrm>
            <a:custGeom>
              <a:avLst/>
              <a:gdLst/>
              <a:ahLst/>
              <a:cxnLst/>
              <a:rect l="l" t="t" r="r" b="b"/>
              <a:pathLst>
                <a:path w="6584" h="8005" extrusionOk="0">
                  <a:moveTo>
                    <a:pt x="0" y="0"/>
                  </a:moveTo>
                  <a:lnTo>
                    <a:pt x="268" y="5013"/>
                  </a:lnTo>
                  <a:cubicBezTo>
                    <a:pt x="350" y="6696"/>
                    <a:pt x="1753" y="8004"/>
                    <a:pt x="3445" y="8004"/>
                  </a:cubicBezTo>
                  <a:cubicBezTo>
                    <a:pt x="3467" y="8004"/>
                    <a:pt x="3488" y="8004"/>
                    <a:pt x="3509" y="8004"/>
                  </a:cubicBezTo>
                  <a:cubicBezTo>
                    <a:pt x="5214" y="7954"/>
                    <a:pt x="6584" y="6550"/>
                    <a:pt x="6584" y="4846"/>
                  </a:cubicBezTo>
                  <a:lnTo>
                    <a:pt x="658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136;p34">
              <a:extLst>
                <a:ext uri="{FF2B5EF4-FFF2-40B4-BE49-F238E27FC236}">
                  <a16:creationId xmlns:a16="http://schemas.microsoft.com/office/drawing/2014/main" id="{894B177A-DD47-4D3B-A88F-84E17613F6B4}"/>
                </a:ext>
              </a:extLst>
            </p:cNvPr>
            <p:cNvSpPr/>
            <p:nvPr/>
          </p:nvSpPr>
          <p:spPr>
            <a:xfrm>
              <a:off x="6691305" y="2375177"/>
              <a:ext cx="517864" cy="314378"/>
            </a:xfrm>
            <a:custGeom>
              <a:avLst/>
              <a:gdLst/>
              <a:ahLst/>
              <a:cxnLst/>
              <a:rect l="l" t="t" r="r" b="b"/>
              <a:pathLst>
                <a:path w="16158" h="9809" extrusionOk="0">
                  <a:moveTo>
                    <a:pt x="435" y="0"/>
                  </a:moveTo>
                  <a:lnTo>
                    <a:pt x="1" y="936"/>
                  </a:lnTo>
                  <a:lnTo>
                    <a:pt x="15573" y="9808"/>
                  </a:lnTo>
                  <a:lnTo>
                    <a:pt x="16158" y="868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137;p34">
              <a:extLst>
                <a:ext uri="{FF2B5EF4-FFF2-40B4-BE49-F238E27FC236}">
                  <a16:creationId xmlns:a16="http://schemas.microsoft.com/office/drawing/2014/main" id="{2E591058-9D95-4962-B115-47D6239700FB}"/>
                </a:ext>
              </a:extLst>
            </p:cNvPr>
            <p:cNvSpPr/>
            <p:nvPr/>
          </p:nvSpPr>
          <p:spPr>
            <a:xfrm>
              <a:off x="6680600" y="2313064"/>
              <a:ext cx="36986" cy="43941"/>
            </a:xfrm>
            <a:custGeom>
              <a:avLst/>
              <a:gdLst/>
              <a:ahLst/>
              <a:cxnLst/>
              <a:rect l="l" t="t" r="r" b="b"/>
              <a:pathLst>
                <a:path w="1154" h="1371" extrusionOk="0">
                  <a:moveTo>
                    <a:pt x="719" y="0"/>
                  </a:moveTo>
                  <a:lnTo>
                    <a:pt x="0" y="1103"/>
                  </a:lnTo>
                  <a:lnTo>
                    <a:pt x="502" y="1370"/>
                  </a:lnTo>
                  <a:lnTo>
                    <a:pt x="1153" y="267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138;p34">
              <a:extLst>
                <a:ext uri="{FF2B5EF4-FFF2-40B4-BE49-F238E27FC236}">
                  <a16:creationId xmlns:a16="http://schemas.microsoft.com/office/drawing/2014/main" id="{E64372CC-AE5D-4788-B237-647A94D05F9E}"/>
                </a:ext>
              </a:extLst>
            </p:cNvPr>
            <p:cNvSpPr/>
            <p:nvPr/>
          </p:nvSpPr>
          <p:spPr>
            <a:xfrm>
              <a:off x="7053855" y="2609719"/>
              <a:ext cx="124258" cy="553760"/>
            </a:xfrm>
            <a:custGeom>
              <a:avLst/>
              <a:gdLst/>
              <a:ahLst/>
              <a:cxnLst/>
              <a:rect l="l" t="t" r="r" b="b"/>
              <a:pathLst>
                <a:path w="3877" h="17278" extrusionOk="0">
                  <a:moveTo>
                    <a:pt x="3058" y="1"/>
                  </a:moveTo>
                  <a:lnTo>
                    <a:pt x="0" y="17277"/>
                  </a:lnTo>
                  <a:lnTo>
                    <a:pt x="0" y="17277"/>
                  </a:lnTo>
                  <a:lnTo>
                    <a:pt x="1237" y="17260"/>
                  </a:lnTo>
                  <a:lnTo>
                    <a:pt x="3877" y="468"/>
                  </a:lnTo>
                  <a:lnTo>
                    <a:pt x="3058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139;p34">
              <a:extLst>
                <a:ext uri="{FF2B5EF4-FFF2-40B4-BE49-F238E27FC236}">
                  <a16:creationId xmlns:a16="http://schemas.microsoft.com/office/drawing/2014/main" id="{AD521DA8-BFA2-42D7-BAF7-28249EDBBD3F}"/>
                </a:ext>
              </a:extLst>
            </p:cNvPr>
            <p:cNvSpPr/>
            <p:nvPr/>
          </p:nvSpPr>
          <p:spPr>
            <a:xfrm>
              <a:off x="6937641" y="3161075"/>
              <a:ext cx="268323" cy="58075"/>
            </a:xfrm>
            <a:custGeom>
              <a:avLst/>
              <a:gdLst/>
              <a:ahLst/>
              <a:cxnLst/>
              <a:rect l="l" t="t" r="r" b="b"/>
              <a:pathLst>
                <a:path w="8372" h="1812" extrusionOk="0">
                  <a:moveTo>
                    <a:pt x="4225" y="1"/>
                  </a:moveTo>
                  <a:cubicBezTo>
                    <a:pt x="1796" y="1"/>
                    <a:pt x="1" y="1812"/>
                    <a:pt x="1" y="1812"/>
                  </a:cubicBezTo>
                  <a:lnTo>
                    <a:pt x="8372" y="1795"/>
                  </a:lnTo>
                  <a:cubicBezTo>
                    <a:pt x="7369" y="709"/>
                    <a:pt x="5966" y="74"/>
                    <a:pt x="4478" y="7"/>
                  </a:cubicBezTo>
                  <a:cubicBezTo>
                    <a:pt x="4393" y="3"/>
                    <a:pt x="4309" y="1"/>
                    <a:pt x="4225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140;p34">
              <a:extLst>
                <a:ext uri="{FF2B5EF4-FFF2-40B4-BE49-F238E27FC236}">
                  <a16:creationId xmlns:a16="http://schemas.microsoft.com/office/drawing/2014/main" id="{874B3CF4-2C4E-4CFA-BDE7-3F80869EC747}"/>
                </a:ext>
              </a:extLst>
            </p:cNvPr>
            <p:cNvSpPr/>
            <p:nvPr/>
          </p:nvSpPr>
          <p:spPr>
            <a:xfrm>
              <a:off x="6481922" y="2321109"/>
              <a:ext cx="288130" cy="271496"/>
            </a:xfrm>
            <a:custGeom>
              <a:avLst/>
              <a:gdLst/>
              <a:ahLst/>
              <a:cxnLst/>
              <a:rect l="l" t="t" r="r" b="b"/>
              <a:pathLst>
                <a:path w="8990" h="8471" extrusionOk="0">
                  <a:moveTo>
                    <a:pt x="4887" y="1"/>
                  </a:moveTo>
                  <a:cubicBezTo>
                    <a:pt x="3657" y="1"/>
                    <a:pt x="2458" y="632"/>
                    <a:pt x="1788" y="1771"/>
                  </a:cubicBezTo>
                  <a:lnTo>
                    <a:pt x="1" y="4879"/>
                  </a:lnTo>
                  <a:lnTo>
                    <a:pt x="6216" y="8471"/>
                  </a:lnTo>
                  <a:lnTo>
                    <a:pt x="8021" y="5363"/>
                  </a:lnTo>
                  <a:cubicBezTo>
                    <a:pt x="8990" y="3642"/>
                    <a:pt x="8388" y="1470"/>
                    <a:pt x="6684" y="484"/>
                  </a:cubicBezTo>
                  <a:cubicBezTo>
                    <a:pt x="6118" y="157"/>
                    <a:pt x="5499" y="1"/>
                    <a:pt x="488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142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970B5C4-DE9D-40BA-9651-4592F582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3AA84A-23E0-4515-A69C-C11D1BC1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319465"/>
            <a:ext cx="10003792" cy="53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8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E678-6AA3-4F6F-92EE-BFA634E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 GEWO / Schulung GWR Applikation / 2024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78574E-E3EA-4815-974A-0DF30E42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733987-5BCE-42E3-9769-769F4639F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09" y="908663"/>
            <a:ext cx="10297783" cy="50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6009"/>
      </p:ext>
    </p:extLst>
  </p:cSld>
  <p:clrMapOvr>
    <a:masterClrMapping/>
  </p:clrMapOvr>
</p:sld>
</file>

<file path=ppt/theme/theme1.xml><?xml version="1.0" encoding="utf-8"?>
<a:theme xmlns:a="http://schemas.openxmlformats.org/drawingml/2006/main" name="Titre">
  <a:themeElements>
    <a:clrScheme name="BFS V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91CB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791CB"/>
      </a:hlink>
      <a:folHlink>
        <a:srgbClr val="6791CB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506566573] PowerPoint Vorlage Französisch_BFS2023.potx [Read-Only]" id="{7780DA51-9136-4D49-B65F-E2B14D669ABA}" vid="{B44E10B0-3EDF-4A13-BA2F-946A5E2DF88E}"/>
    </a:ext>
  </a:extLst>
</a:theme>
</file>

<file path=ppt/theme/theme2.xml><?xml version="1.0" encoding="utf-8"?>
<a:theme xmlns:a="http://schemas.openxmlformats.org/drawingml/2006/main" name="Intersectoriel">
  <a:themeElements>
    <a:clrScheme name="BFS V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91CB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791CB"/>
      </a:hlink>
      <a:folHlink>
        <a:srgbClr val="6791CB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506566573] PowerPoint Vorlage Französisch_BFS2023.potx [Read-Only]" id="{7780DA51-9136-4D49-B65F-E2B14D669ABA}" vid="{860666D9-A0F0-4AFA-B629-31C25612829E}"/>
    </a:ext>
  </a:extLst>
</a:theme>
</file>

<file path=ppt/theme/theme3.xml><?xml version="1.0" encoding="utf-8"?>
<a:theme xmlns:a="http://schemas.openxmlformats.org/drawingml/2006/main" name="Statistiques">
  <a:themeElements>
    <a:clrScheme name="BFS V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91CB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791CB"/>
      </a:hlink>
      <a:folHlink>
        <a:srgbClr val="6791CB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506566573] PowerPoint Vorlage Französisch_BFS2023.potx [Read-Only]" id="{7780DA51-9136-4D49-B65F-E2B14D669ABA}" vid="{01CF033C-3628-4AE8-9513-959DE2AA970E}"/>
    </a:ext>
  </a:extLst>
</a:theme>
</file>

<file path=ppt/theme/theme4.xml><?xml version="1.0" encoding="utf-8"?>
<a:theme xmlns:a="http://schemas.openxmlformats.org/drawingml/2006/main" name="Sciences des données">
  <a:themeElements>
    <a:clrScheme name="BFS V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91CB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791CB"/>
      </a:hlink>
      <a:folHlink>
        <a:srgbClr val="6791CB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506566573] PowerPoint Vorlage Französisch_BFS2023.potx [Read-Only]" id="{7780DA51-9136-4D49-B65F-E2B14D669ABA}" vid="{712C3E73-CD2A-4F6D-8293-50E8891237EC}"/>
    </a:ext>
  </a:extLst>
</a:theme>
</file>

<file path=ppt/theme/theme5.xml><?xml version="1.0" encoding="utf-8"?>
<a:theme xmlns:a="http://schemas.openxmlformats.org/drawingml/2006/main" name="Gestion des données">
  <a:themeElements>
    <a:clrScheme name="BFS V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91CB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791CB"/>
      </a:hlink>
      <a:folHlink>
        <a:srgbClr val="6791CB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506566573] PowerPoint Vorlage Französisch_BFS2023.potx [Read-Only]" id="{7780DA51-9136-4D49-B65F-E2B14D669ABA}" vid="{0594BF90-032B-4171-8556-EAA0AD430B65}"/>
    </a:ext>
  </a:extLst>
</a:theme>
</file>

<file path=ppt/theme/theme6.xml><?xml version="1.0" encoding="utf-8"?>
<a:theme xmlns:a="http://schemas.openxmlformats.org/drawingml/2006/main" name="Office Theme">
  <a:themeElements>
    <a:clrScheme name="BF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892CD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892CD"/>
      </a:hlink>
      <a:folHlink>
        <a:srgbClr val="6892CD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BF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892CD"/>
      </a:accent1>
      <a:accent2>
        <a:srgbClr val="ED6915"/>
      </a:accent2>
      <a:accent3>
        <a:srgbClr val="A9318A"/>
      </a:accent3>
      <a:accent4>
        <a:srgbClr val="849022"/>
      </a:accent4>
      <a:accent5>
        <a:srgbClr val="FFFFFF"/>
      </a:accent5>
      <a:accent6>
        <a:srgbClr val="FFFFFF"/>
      </a:accent6>
      <a:hlink>
        <a:srgbClr val="6892CD"/>
      </a:hlink>
      <a:folHlink>
        <a:srgbClr val="6892CD"/>
      </a:folHlink>
    </a:clrScheme>
    <a:fontScheme name="BF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6" ma:contentTypeDescription="Ein neues Dokument erstellen." ma:contentTypeScope="" ma:versionID="4d421d3fbdad61d2657cfee612992f01">
  <xsd:schema xmlns:xsd="http://www.w3.org/2001/XMLSchema" xmlns:xs="http://www.w3.org/2001/XMLSchema" xmlns:p="http://schemas.microsoft.com/office/2006/metadata/properties" xmlns:ns2="c9077d15-72ed-4fec-bcfe-3472729e9195" xmlns:ns3="bc24777f-78b6-4f3c-a73a-d5fa08e4d537" targetNamespace="http://schemas.microsoft.com/office/2006/metadata/properties" ma:root="true" ma:fieldsID="f187d31715227b175495061eefda1085" ns2:_="" ns3:_="">
    <xsd:import namespace="c9077d15-72ed-4fec-bcfe-3472729e9195"/>
    <xsd:import namespace="bc24777f-78b6-4f3c-a73a-d5fa08e4d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7fbe3b91-0d7a-4fca-85de-75d49bc05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777f-78b6-4f3c-a73a-d5fa08e4d53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23888c3-3691-4ee2-9093-74875a1c94d8}" ma:internalName="TaxCatchAll" ma:showField="CatchAllData" ma:web="bc24777f-78b6-4f3c-a73a-d5fa08e4d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24777f-78b6-4f3c-a73a-d5fa08e4d537" xsi:nil="true"/>
    <lcf76f155ced4ddcb4097134ff3c332f xmlns="c9077d15-72ed-4fec-bcfe-3472729e919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EC5972-E1E5-48D7-8DBB-CC5E3656E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bc24777f-78b6-4f3c-a73a-d5fa08e4d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26B806-0237-4942-A1FD-5C97285908C2}">
  <ds:schemaRefs>
    <ds:schemaRef ds:uri="http://purl.org/dc/elements/1.1/"/>
    <ds:schemaRef ds:uri="http://schemas.microsoft.com/office/2006/documentManagement/types"/>
    <ds:schemaRef ds:uri="http://www.w3.org/XML/1998/namespace"/>
    <ds:schemaRef ds:uri="c9077d15-72ed-4fec-bcfe-3472729e9195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c24777f-78b6-4f3c-a73a-d5fa08e4d53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[506566573] PowerPoint Vorlage Französisch_BFS2023</Template>
  <TotalTime>0</TotalTime>
  <Words>1477</Words>
  <Application>Microsoft Office PowerPoint</Application>
  <PresentationFormat>Widescreen</PresentationFormat>
  <Paragraphs>261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Arial Rounded MT Bold</vt:lpstr>
      <vt:lpstr>Ink Free</vt:lpstr>
      <vt:lpstr>Roboto</vt:lpstr>
      <vt:lpstr>Roboto Medium</vt:lpstr>
      <vt:lpstr>Wingdings</vt:lpstr>
      <vt:lpstr>Titre</vt:lpstr>
      <vt:lpstr>Intersectoriel</vt:lpstr>
      <vt:lpstr>Statistiques</vt:lpstr>
      <vt:lpstr>Sciences des données</vt:lpstr>
      <vt:lpstr>Gestion des données</vt:lpstr>
      <vt:lpstr>Willkommen an der Einführung der GWR Applikation</vt:lpstr>
      <vt:lpstr>Agenda</vt:lpstr>
      <vt:lpstr>1. Warum müssen die Bauprojekte, Gebäude und Wohnungen aktualisiert werden?</vt:lpstr>
      <vt:lpstr>PowerPoint Presentation</vt:lpstr>
      <vt:lpstr>2. Konjunkturelle Bautätigkeit und Aktualisierung des GWR</vt:lpstr>
      <vt:lpstr>Aktueller Stand                                                         Mutationen</vt:lpstr>
      <vt:lpstr>2. Housing-stat</vt:lpstr>
      <vt:lpstr>PowerPoint Presentation</vt:lpstr>
      <vt:lpstr>PowerPoint Presentation</vt:lpstr>
      <vt:lpstr>3. Einloggen</vt:lpstr>
      <vt:lpstr>3. Anpassen und überprüfen der persönlichen Angaben </vt:lpstr>
      <vt:lpstr>3. Anpassen und überprüfen der persönlichen Angaben     /Passwort ändern</vt:lpstr>
      <vt:lpstr>3. Cockpit</vt:lpstr>
      <vt:lpstr>3. Die Suchmaske</vt:lpstr>
      <vt:lpstr>3. Unterschied zwischen einfache und erweiterte Suche</vt:lpstr>
      <vt:lpstr>4/5. Erfassen von Strasse, Bauprojekt, Gebäude und Wohnung</vt:lpstr>
      <vt:lpstr>4. Neue Strasse erfassen</vt:lpstr>
      <vt:lpstr>4. Neue Strasse erfassen</vt:lpstr>
      <vt:lpstr>5. Neubauprojekt erfassen und aktualisieren</vt:lpstr>
      <vt:lpstr>5. Art der Bauwerke und Neubauten anwählen</vt:lpstr>
      <vt:lpstr>5. Das neue Gebäude erfassen</vt:lpstr>
      <vt:lpstr>5. Kartenfenster / Positionierung des Gebäudes</vt:lpstr>
      <vt:lpstr>5. Adresse und Wohnung im Gebäude erfassen</vt:lpstr>
      <vt:lpstr>5. Adresse und Wohnung speichern und das Gebäude verknüpfen</vt:lpstr>
      <vt:lpstr>6. Hilfe der Dateneingabe</vt:lpstr>
      <vt:lpstr>7. Umbauprojekt</vt:lpstr>
      <vt:lpstr>7. Umbauprojekt</vt:lpstr>
      <vt:lpstr>7. Art / Typ der Bauwerke und Arbeit Umbauten anwählen</vt:lpstr>
      <vt:lpstr>7. Umbauarbeiten anwählen, Gebäude verknüpfen und speichern</vt:lpstr>
      <vt:lpstr>7. Heiz-und Warmwassersystem aktualisieren </vt:lpstr>
      <vt:lpstr>8. Quartalsabschluss</vt:lpstr>
      <vt:lpstr>8. Quartalsabschluss</vt:lpstr>
      <vt:lpstr>9. Aktualisierung der Bauprojekte</vt:lpstr>
      <vt:lpstr>10. Journal der Änderungen</vt:lpstr>
      <vt:lpstr>11. Datenexport und Auswertungen</vt:lpstr>
      <vt:lpstr>11. MADD – Datenbereitstellung</vt:lpstr>
      <vt:lpstr>12. NEU: Wohnungsstand</vt:lpstr>
      <vt:lpstr>12. NEU: Nutzungsart der Wohnung Suche - Bearbeitung</vt:lpstr>
      <vt:lpstr>12. NEU: Nutzungsart der Wohnung - Abfrage Stand</vt:lpstr>
      <vt:lpstr>12. NEU: Wohnungsinventar - Abfrage Stand</vt:lpstr>
      <vt:lpstr>13. Neuigkeiten zum MK 4.2</vt:lpstr>
      <vt:lpstr>Bei Fragen stehen wir gerne zur Verfügung!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Bonriposi Mariano BFS</dc:creator>
  <dc:description>erstellt durch Vorlagenbauer.ch</dc:description>
  <cp:lastModifiedBy>Bonriposi Mariano BFS</cp:lastModifiedBy>
  <cp:revision>230</cp:revision>
  <dcterms:created xsi:type="dcterms:W3CDTF">2023-07-03T11:10:48Z</dcterms:created>
  <dcterms:modified xsi:type="dcterms:W3CDTF">2024-03-19T22:40:00Z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</Properties>
</file>